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8" r:id="rId4"/>
    <p:sldId id="257" r:id="rId5"/>
    <p:sldId id="269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8"/>
    <p:restoredTop sz="94677"/>
  </p:normalViewPr>
  <p:slideViewPr>
    <p:cSldViewPr snapToGrid="0" snapToObjects="1">
      <p:cViewPr varScale="1">
        <p:scale>
          <a:sx n="127" d="100"/>
          <a:sy n="127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03072E-D8E9-4840-B0E2-E0AAB7A6144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224F2B9-F32B-4068-9CCD-72B05E04CC0E}">
      <dgm:prSet/>
      <dgm:spPr/>
      <dgm:t>
        <a:bodyPr/>
        <a:lstStyle/>
        <a:p>
          <a:r>
            <a:rPr lang="en-GB"/>
            <a:t>BEHAVIOUR </a:t>
          </a:r>
          <a:endParaRPr lang="en-US"/>
        </a:p>
      </dgm:t>
    </dgm:pt>
    <dgm:pt modelId="{4061198B-B30A-4D86-B58E-8131F96B6A41}" type="parTrans" cxnId="{1B8B9BD3-4A83-4DD2-A5F2-5DE40E5A8138}">
      <dgm:prSet/>
      <dgm:spPr/>
      <dgm:t>
        <a:bodyPr/>
        <a:lstStyle/>
        <a:p>
          <a:endParaRPr lang="en-US"/>
        </a:p>
      </dgm:t>
    </dgm:pt>
    <dgm:pt modelId="{DB5F5CDA-7E1F-4DBE-8C86-BBF4E66B5B9D}" type="sibTrans" cxnId="{1B8B9BD3-4A83-4DD2-A5F2-5DE40E5A8138}">
      <dgm:prSet/>
      <dgm:spPr/>
      <dgm:t>
        <a:bodyPr/>
        <a:lstStyle/>
        <a:p>
          <a:endParaRPr lang="en-US"/>
        </a:p>
      </dgm:t>
    </dgm:pt>
    <dgm:pt modelId="{2FC55F8F-EF08-4D2C-9D1F-80A546FF42B9}">
      <dgm:prSet/>
      <dgm:spPr/>
      <dgm:t>
        <a:bodyPr/>
        <a:lstStyle/>
        <a:p>
          <a:r>
            <a:rPr lang="en-GB"/>
            <a:t>TOLERANCE</a:t>
          </a:r>
          <a:endParaRPr lang="en-US"/>
        </a:p>
      </dgm:t>
    </dgm:pt>
    <dgm:pt modelId="{47B8D800-6DB7-4FB6-A5D0-111447D8A718}" type="parTrans" cxnId="{FFC8DAAE-1348-4E46-B6AF-046694C935BC}">
      <dgm:prSet/>
      <dgm:spPr/>
      <dgm:t>
        <a:bodyPr/>
        <a:lstStyle/>
        <a:p>
          <a:endParaRPr lang="en-US"/>
        </a:p>
      </dgm:t>
    </dgm:pt>
    <dgm:pt modelId="{A5D6EDC6-DB82-45A1-9E8D-B10F02813AB0}" type="sibTrans" cxnId="{FFC8DAAE-1348-4E46-B6AF-046694C935BC}">
      <dgm:prSet/>
      <dgm:spPr/>
      <dgm:t>
        <a:bodyPr/>
        <a:lstStyle/>
        <a:p>
          <a:endParaRPr lang="en-US"/>
        </a:p>
      </dgm:t>
    </dgm:pt>
    <dgm:pt modelId="{644417F3-F0E0-4AC5-ACBB-C3DDF7183A4E}">
      <dgm:prSet/>
      <dgm:spPr/>
      <dgm:t>
        <a:bodyPr/>
        <a:lstStyle/>
        <a:p>
          <a:r>
            <a:rPr lang="en-GB"/>
            <a:t>RESPECT</a:t>
          </a:r>
          <a:endParaRPr lang="en-US"/>
        </a:p>
      </dgm:t>
    </dgm:pt>
    <dgm:pt modelId="{DB1A812B-B191-42FE-AD5C-A6C21FBDE8A3}" type="parTrans" cxnId="{6A73C078-151F-4830-BCC0-B4883E601E6D}">
      <dgm:prSet/>
      <dgm:spPr/>
      <dgm:t>
        <a:bodyPr/>
        <a:lstStyle/>
        <a:p>
          <a:endParaRPr lang="en-US"/>
        </a:p>
      </dgm:t>
    </dgm:pt>
    <dgm:pt modelId="{E61A9FC2-1125-4DD4-9ED5-CB31AB145F5B}" type="sibTrans" cxnId="{6A73C078-151F-4830-BCC0-B4883E601E6D}">
      <dgm:prSet/>
      <dgm:spPr/>
      <dgm:t>
        <a:bodyPr/>
        <a:lstStyle/>
        <a:p>
          <a:endParaRPr lang="en-US"/>
        </a:p>
      </dgm:t>
    </dgm:pt>
    <dgm:pt modelId="{B68B76D9-D8AD-4CA6-98A6-B151B1A4FFC3}">
      <dgm:prSet/>
      <dgm:spPr/>
      <dgm:t>
        <a:bodyPr/>
        <a:lstStyle/>
        <a:p>
          <a:r>
            <a:rPr lang="en-GB"/>
            <a:t>SAFETY</a:t>
          </a:r>
          <a:endParaRPr lang="en-US"/>
        </a:p>
      </dgm:t>
    </dgm:pt>
    <dgm:pt modelId="{F79D2E0E-3E7C-4835-BA58-6B76F7F9CE4A}" type="parTrans" cxnId="{A699ABEF-26A4-4510-B75E-8F98F96792E0}">
      <dgm:prSet/>
      <dgm:spPr/>
      <dgm:t>
        <a:bodyPr/>
        <a:lstStyle/>
        <a:p>
          <a:endParaRPr lang="en-US"/>
        </a:p>
      </dgm:t>
    </dgm:pt>
    <dgm:pt modelId="{A4602FCF-4B0E-4EB2-B5C1-FB8919D49D12}" type="sibTrans" cxnId="{A699ABEF-26A4-4510-B75E-8F98F96792E0}">
      <dgm:prSet/>
      <dgm:spPr/>
      <dgm:t>
        <a:bodyPr/>
        <a:lstStyle/>
        <a:p>
          <a:endParaRPr lang="en-US"/>
        </a:p>
      </dgm:t>
    </dgm:pt>
    <dgm:pt modelId="{2510751B-7422-493C-B1F2-04C30C3E4A13}">
      <dgm:prSet/>
      <dgm:spPr/>
      <dgm:t>
        <a:bodyPr/>
        <a:lstStyle/>
        <a:p>
          <a:r>
            <a:rPr lang="en-GB"/>
            <a:t>HEALTH</a:t>
          </a:r>
          <a:endParaRPr lang="en-US"/>
        </a:p>
      </dgm:t>
    </dgm:pt>
    <dgm:pt modelId="{C076DE76-5415-4F93-B5F1-CF6E2A024E49}" type="parTrans" cxnId="{E12004C9-F65D-4093-A691-EA89E338AACD}">
      <dgm:prSet/>
      <dgm:spPr/>
      <dgm:t>
        <a:bodyPr/>
        <a:lstStyle/>
        <a:p>
          <a:endParaRPr lang="en-US"/>
        </a:p>
      </dgm:t>
    </dgm:pt>
    <dgm:pt modelId="{FD21286A-1433-49A5-943A-2244BF943424}" type="sibTrans" cxnId="{E12004C9-F65D-4093-A691-EA89E338AACD}">
      <dgm:prSet/>
      <dgm:spPr/>
      <dgm:t>
        <a:bodyPr/>
        <a:lstStyle/>
        <a:p>
          <a:endParaRPr lang="en-US"/>
        </a:p>
      </dgm:t>
    </dgm:pt>
    <dgm:pt modelId="{8FAB96F5-F3A9-4DD0-9E1C-03977FBA3FAA}">
      <dgm:prSet/>
      <dgm:spPr/>
      <dgm:t>
        <a:bodyPr/>
        <a:lstStyle/>
        <a:p>
          <a:r>
            <a:rPr lang="en-GB"/>
            <a:t>ENGLISH</a:t>
          </a:r>
          <a:endParaRPr lang="en-US"/>
        </a:p>
      </dgm:t>
    </dgm:pt>
    <dgm:pt modelId="{E41C7B7F-706D-4670-BF25-B2E1D6FBEB46}" type="parTrans" cxnId="{2767A54D-9AF7-454F-9DE4-8E2CB922A06F}">
      <dgm:prSet/>
      <dgm:spPr/>
      <dgm:t>
        <a:bodyPr/>
        <a:lstStyle/>
        <a:p>
          <a:endParaRPr lang="en-US"/>
        </a:p>
      </dgm:t>
    </dgm:pt>
    <dgm:pt modelId="{7A75C197-81A0-4080-AADC-97E1895139B3}" type="sibTrans" cxnId="{2767A54D-9AF7-454F-9DE4-8E2CB922A06F}">
      <dgm:prSet/>
      <dgm:spPr/>
      <dgm:t>
        <a:bodyPr/>
        <a:lstStyle/>
        <a:p>
          <a:endParaRPr lang="en-US"/>
        </a:p>
      </dgm:t>
    </dgm:pt>
    <dgm:pt modelId="{0653A4F0-5950-473F-B946-AA2FE73DC7DB}">
      <dgm:prSet/>
      <dgm:spPr/>
      <dgm:t>
        <a:bodyPr/>
        <a:lstStyle/>
        <a:p>
          <a:r>
            <a:rPr lang="en-GB"/>
            <a:t>TIME</a:t>
          </a:r>
          <a:endParaRPr lang="en-US"/>
        </a:p>
      </dgm:t>
    </dgm:pt>
    <dgm:pt modelId="{162FF26C-330B-479B-9CA8-65BD3CDB3AE2}" type="parTrans" cxnId="{B5C947A6-C0AE-43F5-A9B2-3A943959F92E}">
      <dgm:prSet/>
      <dgm:spPr/>
      <dgm:t>
        <a:bodyPr/>
        <a:lstStyle/>
        <a:p>
          <a:endParaRPr lang="en-US"/>
        </a:p>
      </dgm:t>
    </dgm:pt>
    <dgm:pt modelId="{261E290A-280C-4200-8F4F-70F220FFF3ED}" type="sibTrans" cxnId="{B5C947A6-C0AE-43F5-A9B2-3A943959F92E}">
      <dgm:prSet/>
      <dgm:spPr/>
      <dgm:t>
        <a:bodyPr/>
        <a:lstStyle/>
        <a:p>
          <a:endParaRPr lang="en-US"/>
        </a:p>
      </dgm:t>
    </dgm:pt>
    <dgm:pt modelId="{F0C3FEFC-9E64-4112-90BA-4F4929465611}">
      <dgm:prSet/>
      <dgm:spPr/>
      <dgm:t>
        <a:bodyPr/>
        <a:lstStyle/>
        <a:p>
          <a:r>
            <a:rPr lang="en-GB"/>
            <a:t>COMMUNICATION</a:t>
          </a:r>
          <a:endParaRPr lang="en-US"/>
        </a:p>
      </dgm:t>
    </dgm:pt>
    <dgm:pt modelId="{3E685E74-0E67-4C01-A77A-A4D3486E0038}" type="parTrans" cxnId="{37575E8E-6BBB-47DF-AED8-B31FB0CBE4A7}">
      <dgm:prSet/>
      <dgm:spPr/>
      <dgm:t>
        <a:bodyPr/>
        <a:lstStyle/>
        <a:p>
          <a:endParaRPr lang="en-US"/>
        </a:p>
      </dgm:t>
    </dgm:pt>
    <dgm:pt modelId="{20FE1389-20E3-40B9-B73A-8371C7F31982}" type="sibTrans" cxnId="{37575E8E-6BBB-47DF-AED8-B31FB0CBE4A7}">
      <dgm:prSet/>
      <dgm:spPr/>
      <dgm:t>
        <a:bodyPr/>
        <a:lstStyle/>
        <a:p>
          <a:endParaRPr lang="en-US"/>
        </a:p>
      </dgm:t>
    </dgm:pt>
    <dgm:pt modelId="{F76E8219-B972-A141-81FE-32D2E2788CC7}" type="pres">
      <dgm:prSet presAssocID="{BA03072E-D8E9-4840-B0E2-E0AAB7A61440}" presName="linear" presStyleCnt="0">
        <dgm:presLayoutVars>
          <dgm:dir/>
          <dgm:animLvl val="lvl"/>
          <dgm:resizeHandles val="exact"/>
        </dgm:presLayoutVars>
      </dgm:prSet>
      <dgm:spPr/>
    </dgm:pt>
    <dgm:pt modelId="{0A5CFB50-8897-2E4D-A951-A34B5661CB96}" type="pres">
      <dgm:prSet presAssocID="{F224F2B9-F32B-4068-9CCD-72B05E04CC0E}" presName="parentLin" presStyleCnt="0"/>
      <dgm:spPr/>
    </dgm:pt>
    <dgm:pt modelId="{C56CDD16-960B-CB43-8567-9F6D65D75753}" type="pres">
      <dgm:prSet presAssocID="{F224F2B9-F32B-4068-9CCD-72B05E04CC0E}" presName="parentLeftMargin" presStyleLbl="node1" presStyleIdx="0" presStyleCnt="8"/>
      <dgm:spPr/>
    </dgm:pt>
    <dgm:pt modelId="{14DD0675-DC3C-8F4E-A45C-86826AC25FD4}" type="pres">
      <dgm:prSet presAssocID="{F224F2B9-F32B-4068-9CCD-72B05E04CC0E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80FE15C-747C-F34D-8E7D-FEF851B02E83}" type="pres">
      <dgm:prSet presAssocID="{F224F2B9-F32B-4068-9CCD-72B05E04CC0E}" presName="negativeSpace" presStyleCnt="0"/>
      <dgm:spPr/>
    </dgm:pt>
    <dgm:pt modelId="{F02AA0AA-0658-9947-AE85-3E8A1C299BCA}" type="pres">
      <dgm:prSet presAssocID="{F224F2B9-F32B-4068-9CCD-72B05E04CC0E}" presName="childText" presStyleLbl="conFgAcc1" presStyleIdx="0" presStyleCnt="8">
        <dgm:presLayoutVars>
          <dgm:bulletEnabled val="1"/>
        </dgm:presLayoutVars>
      </dgm:prSet>
      <dgm:spPr/>
    </dgm:pt>
    <dgm:pt modelId="{886A4E29-8382-8D45-9A5D-2FAE835414E7}" type="pres">
      <dgm:prSet presAssocID="{DB5F5CDA-7E1F-4DBE-8C86-BBF4E66B5B9D}" presName="spaceBetweenRectangles" presStyleCnt="0"/>
      <dgm:spPr/>
    </dgm:pt>
    <dgm:pt modelId="{75DD1632-285A-664A-8E16-6E416CDF5DF2}" type="pres">
      <dgm:prSet presAssocID="{2FC55F8F-EF08-4D2C-9D1F-80A546FF42B9}" presName="parentLin" presStyleCnt="0"/>
      <dgm:spPr/>
    </dgm:pt>
    <dgm:pt modelId="{AA43C381-50A3-6B4C-B7E1-6CA21CAD3252}" type="pres">
      <dgm:prSet presAssocID="{2FC55F8F-EF08-4D2C-9D1F-80A546FF42B9}" presName="parentLeftMargin" presStyleLbl="node1" presStyleIdx="0" presStyleCnt="8"/>
      <dgm:spPr/>
    </dgm:pt>
    <dgm:pt modelId="{08BA0412-097B-9A40-B621-F2D010F0F537}" type="pres">
      <dgm:prSet presAssocID="{2FC55F8F-EF08-4D2C-9D1F-80A546FF42B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1EFC8DC-EC88-9A43-8B23-7B34590840E9}" type="pres">
      <dgm:prSet presAssocID="{2FC55F8F-EF08-4D2C-9D1F-80A546FF42B9}" presName="negativeSpace" presStyleCnt="0"/>
      <dgm:spPr/>
    </dgm:pt>
    <dgm:pt modelId="{7B80657D-0928-0F46-B4FB-5FAFBE75A2F1}" type="pres">
      <dgm:prSet presAssocID="{2FC55F8F-EF08-4D2C-9D1F-80A546FF42B9}" presName="childText" presStyleLbl="conFgAcc1" presStyleIdx="1" presStyleCnt="8">
        <dgm:presLayoutVars>
          <dgm:bulletEnabled val="1"/>
        </dgm:presLayoutVars>
      </dgm:prSet>
      <dgm:spPr/>
    </dgm:pt>
    <dgm:pt modelId="{4933555D-ED27-FD4C-8A6E-E1B545FC3518}" type="pres">
      <dgm:prSet presAssocID="{A5D6EDC6-DB82-45A1-9E8D-B10F02813AB0}" presName="spaceBetweenRectangles" presStyleCnt="0"/>
      <dgm:spPr/>
    </dgm:pt>
    <dgm:pt modelId="{BF861E62-6217-9A46-95BF-2037A868F817}" type="pres">
      <dgm:prSet presAssocID="{644417F3-F0E0-4AC5-ACBB-C3DDF7183A4E}" presName="parentLin" presStyleCnt="0"/>
      <dgm:spPr/>
    </dgm:pt>
    <dgm:pt modelId="{9BF731D1-D569-D440-BAF4-A9C15ACD040E}" type="pres">
      <dgm:prSet presAssocID="{644417F3-F0E0-4AC5-ACBB-C3DDF7183A4E}" presName="parentLeftMargin" presStyleLbl="node1" presStyleIdx="1" presStyleCnt="8"/>
      <dgm:spPr/>
    </dgm:pt>
    <dgm:pt modelId="{9DA197EE-61F7-424C-A92C-6BBFA4C861BF}" type="pres">
      <dgm:prSet presAssocID="{644417F3-F0E0-4AC5-ACBB-C3DDF7183A4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3A2FFC5-FBD5-224F-A1BB-CE906BF3C90E}" type="pres">
      <dgm:prSet presAssocID="{644417F3-F0E0-4AC5-ACBB-C3DDF7183A4E}" presName="negativeSpace" presStyleCnt="0"/>
      <dgm:spPr/>
    </dgm:pt>
    <dgm:pt modelId="{F5589E66-718B-524A-864F-41ADF7248132}" type="pres">
      <dgm:prSet presAssocID="{644417F3-F0E0-4AC5-ACBB-C3DDF7183A4E}" presName="childText" presStyleLbl="conFgAcc1" presStyleIdx="2" presStyleCnt="8">
        <dgm:presLayoutVars>
          <dgm:bulletEnabled val="1"/>
        </dgm:presLayoutVars>
      </dgm:prSet>
      <dgm:spPr/>
    </dgm:pt>
    <dgm:pt modelId="{475C6E01-A34C-3A49-9E84-74F81F867C02}" type="pres">
      <dgm:prSet presAssocID="{E61A9FC2-1125-4DD4-9ED5-CB31AB145F5B}" presName="spaceBetweenRectangles" presStyleCnt="0"/>
      <dgm:spPr/>
    </dgm:pt>
    <dgm:pt modelId="{0CAF3C51-4037-D04D-9CDC-58624571D1AA}" type="pres">
      <dgm:prSet presAssocID="{B68B76D9-D8AD-4CA6-98A6-B151B1A4FFC3}" presName="parentLin" presStyleCnt="0"/>
      <dgm:spPr/>
    </dgm:pt>
    <dgm:pt modelId="{0C319021-5FAB-A74C-89C1-B9F74131A2AC}" type="pres">
      <dgm:prSet presAssocID="{B68B76D9-D8AD-4CA6-98A6-B151B1A4FFC3}" presName="parentLeftMargin" presStyleLbl="node1" presStyleIdx="2" presStyleCnt="8"/>
      <dgm:spPr/>
    </dgm:pt>
    <dgm:pt modelId="{6D68303A-DAEB-1B48-8784-790BB8902444}" type="pres">
      <dgm:prSet presAssocID="{B68B76D9-D8AD-4CA6-98A6-B151B1A4FFC3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D1B0CD8-BCC6-B64A-869F-17652BBFE3A1}" type="pres">
      <dgm:prSet presAssocID="{B68B76D9-D8AD-4CA6-98A6-B151B1A4FFC3}" presName="negativeSpace" presStyleCnt="0"/>
      <dgm:spPr/>
    </dgm:pt>
    <dgm:pt modelId="{243B207D-5101-1641-84D9-16D58170AD16}" type="pres">
      <dgm:prSet presAssocID="{B68B76D9-D8AD-4CA6-98A6-B151B1A4FFC3}" presName="childText" presStyleLbl="conFgAcc1" presStyleIdx="3" presStyleCnt="8">
        <dgm:presLayoutVars>
          <dgm:bulletEnabled val="1"/>
        </dgm:presLayoutVars>
      </dgm:prSet>
      <dgm:spPr/>
    </dgm:pt>
    <dgm:pt modelId="{CCAD9E0C-E47A-A54C-8A95-6381041B8BD7}" type="pres">
      <dgm:prSet presAssocID="{A4602FCF-4B0E-4EB2-B5C1-FB8919D49D12}" presName="spaceBetweenRectangles" presStyleCnt="0"/>
      <dgm:spPr/>
    </dgm:pt>
    <dgm:pt modelId="{A8031881-AEF5-8E4D-993B-15F81C342781}" type="pres">
      <dgm:prSet presAssocID="{2510751B-7422-493C-B1F2-04C30C3E4A13}" presName="parentLin" presStyleCnt="0"/>
      <dgm:spPr/>
    </dgm:pt>
    <dgm:pt modelId="{F90672BA-4C36-ED42-8DF3-51EB8F9F7448}" type="pres">
      <dgm:prSet presAssocID="{2510751B-7422-493C-B1F2-04C30C3E4A13}" presName="parentLeftMargin" presStyleLbl="node1" presStyleIdx="3" presStyleCnt="8"/>
      <dgm:spPr/>
    </dgm:pt>
    <dgm:pt modelId="{74F78BB7-7800-6D4C-AAAC-679169D83411}" type="pres">
      <dgm:prSet presAssocID="{2510751B-7422-493C-B1F2-04C30C3E4A13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2D57C1F-86F8-414F-B362-6A4A1F4B34E8}" type="pres">
      <dgm:prSet presAssocID="{2510751B-7422-493C-B1F2-04C30C3E4A13}" presName="negativeSpace" presStyleCnt="0"/>
      <dgm:spPr/>
    </dgm:pt>
    <dgm:pt modelId="{7EBEB1FB-D9F5-1946-865F-0C1DE47E5E1F}" type="pres">
      <dgm:prSet presAssocID="{2510751B-7422-493C-B1F2-04C30C3E4A13}" presName="childText" presStyleLbl="conFgAcc1" presStyleIdx="4" presStyleCnt="8">
        <dgm:presLayoutVars>
          <dgm:bulletEnabled val="1"/>
        </dgm:presLayoutVars>
      </dgm:prSet>
      <dgm:spPr/>
    </dgm:pt>
    <dgm:pt modelId="{628E4C10-5243-9F4B-B228-AAC30A6AA7CF}" type="pres">
      <dgm:prSet presAssocID="{FD21286A-1433-49A5-943A-2244BF943424}" presName="spaceBetweenRectangles" presStyleCnt="0"/>
      <dgm:spPr/>
    </dgm:pt>
    <dgm:pt modelId="{ED25F3E1-1C7F-8040-9F44-3DAC1FF292ED}" type="pres">
      <dgm:prSet presAssocID="{8FAB96F5-F3A9-4DD0-9E1C-03977FBA3FAA}" presName="parentLin" presStyleCnt="0"/>
      <dgm:spPr/>
    </dgm:pt>
    <dgm:pt modelId="{546F96AA-A3E6-8247-910E-5D4C9C134181}" type="pres">
      <dgm:prSet presAssocID="{8FAB96F5-F3A9-4DD0-9E1C-03977FBA3FAA}" presName="parentLeftMargin" presStyleLbl="node1" presStyleIdx="4" presStyleCnt="8"/>
      <dgm:spPr/>
    </dgm:pt>
    <dgm:pt modelId="{D2DDF079-411A-8542-8F10-F4A5ECFDB55B}" type="pres">
      <dgm:prSet presAssocID="{8FAB96F5-F3A9-4DD0-9E1C-03977FBA3FAA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7113260E-F64C-3548-BC41-4BD00D6C9BFA}" type="pres">
      <dgm:prSet presAssocID="{8FAB96F5-F3A9-4DD0-9E1C-03977FBA3FAA}" presName="negativeSpace" presStyleCnt="0"/>
      <dgm:spPr/>
    </dgm:pt>
    <dgm:pt modelId="{AE92BFB8-4273-4040-B861-6F7FC910C776}" type="pres">
      <dgm:prSet presAssocID="{8FAB96F5-F3A9-4DD0-9E1C-03977FBA3FAA}" presName="childText" presStyleLbl="conFgAcc1" presStyleIdx="5" presStyleCnt="8">
        <dgm:presLayoutVars>
          <dgm:bulletEnabled val="1"/>
        </dgm:presLayoutVars>
      </dgm:prSet>
      <dgm:spPr/>
    </dgm:pt>
    <dgm:pt modelId="{5C9F46DF-CE07-544A-A9F1-723C50642D15}" type="pres">
      <dgm:prSet presAssocID="{7A75C197-81A0-4080-AADC-97E1895139B3}" presName="spaceBetweenRectangles" presStyleCnt="0"/>
      <dgm:spPr/>
    </dgm:pt>
    <dgm:pt modelId="{2990D91C-406F-A745-9D55-A23CF4924172}" type="pres">
      <dgm:prSet presAssocID="{0653A4F0-5950-473F-B946-AA2FE73DC7DB}" presName="parentLin" presStyleCnt="0"/>
      <dgm:spPr/>
    </dgm:pt>
    <dgm:pt modelId="{DE8A68BC-CD9C-1F4E-9D94-A5EF3C6DADE8}" type="pres">
      <dgm:prSet presAssocID="{0653A4F0-5950-473F-B946-AA2FE73DC7DB}" presName="parentLeftMargin" presStyleLbl="node1" presStyleIdx="5" presStyleCnt="8"/>
      <dgm:spPr/>
    </dgm:pt>
    <dgm:pt modelId="{9935AEA2-F2F5-1740-8793-DFABBC764E6D}" type="pres">
      <dgm:prSet presAssocID="{0653A4F0-5950-473F-B946-AA2FE73DC7D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79860E1-FB5C-B94A-9FC1-A69C514A3C84}" type="pres">
      <dgm:prSet presAssocID="{0653A4F0-5950-473F-B946-AA2FE73DC7DB}" presName="negativeSpace" presStyleCnt="0"/>
      <dgm:spPr/>
    </dgm:pt>
    <dgm:pt modelId="{8F51CF44-934A-BA43-91AC-6099D0F77EEB}" type="pres">
      <dgm:prSet presAssocID="{0653A4F0-5950-473F-B946-AA2FE73DC7DB}" presName="childText" presStyleLbl="conFgAcc1" presStyleIdx="6" presStyleCnt="8">
        <dgm:presLayoutVars>
          <dgm:bulletEnabled val="1"/>
        </dgm:presLayoutVars>
      </dgm:prSet>
      <dgm:spPr/>
    </dgm:pt>
    <dgm:pt modelId="{8A606B0F-8476-B347-A58E-633A30810CB7}" type="pres">
      <dgm:prSet presAssocID="{261E290A-280C-4200-8F4F-70F220FFF3ED}" presName="spaceBetweenRectangles" presStyleCnt="0"/>
      <dgm:spPr/>
    </dgm:pt>
    <dgm:pt modelId="{A43B1AEF-214B-4F4B-83C9-8591711FC1F2}" type="pres">
      <dgm:prSet presAssocID="{F0C3FEFC-9E64-4112-90BA-4F4929465611}" presName="parentLin" presStyleCnt="0"/>
      <dgm:spPr/>
    </dgm:pt>
    <dgm:pt modelId="{AB435BD0-A1C3-D846-B8E2-F506B658E327}" type="pres">
      <dgm:prSet presAssocID="{F0C3FEFC-9E64-4112-90BA-4F4929465611}" presName="parentLeftMargin" presStyleLbl="node1" presStyleIdx="6" presStyleCnt="8"/>
      <dgm:spPr/>
    </dgm:pt>
    <dgm:pt modelId="{690A8B29-C6C8-DE4A-8D95-4CAE9B681814}" type="pres">
      <dgm:prSet presAssocID="{F0C3FEFC-9E64-4112-90BA-4F4929465611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972F51AB-285D-1941-A345-17331968C445}" type="pres">
      <dgm:prSet presAssocID="{F0C3FEFC-9E64-4112-90BA-4F4929465611}" presName="negativeSpace" presStyleCnt="0"/>
      <dgm:spPr/>
    </dgm:pt>
    <dgm:pt modelId="{AA7029E2-B5E6-9F49-969F-3BC18FB5BB5A}" type="pres">
      <dgm:prSet presAssocID="{F0C3FEFC-9E64-4112-90BA-4F4929465611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FB74D80E-DF38-C847-A6F5-486B1C64368A}" type="presOf" srcId="{644417F3-F0E0-4AC5-ACBB-C3DDF7183A4E}" destId="{9BF731D1-D569-D440-BAF4-A9C15ACD040E}" srcOrd="0" destOrd="0" presId="urn:microsoft.com/office/officeart/2005/8/layout/list1"/>
    <dgm:cxn modelId="{373EAB25-0939-2B40-8B09-1D3CEE3C8FF7}" type="presOf" srcId="{BA03072E-D8E9-4840-B0E2-E0AAB7A61440}" destId="{F76E8219-B972-A141-81FE-32D2E2788CC7}" srcOrd="0" destOrd="0" presId="urn:microsoft.com/office/officeart/2005/8/layout/list1"/>
    <dgm:cxn modelId="{3294823E-548D-2440-95F5-0CB415F67C2F}" type="presOf" srcId="{2FC55F8F-EF08-4D2C-9D1F-80A546FF42B9}" destId="{08BA0412-097B-9A40-B621-F2D010F0F537}" srcOrd="1" destOrd="0" presId="urn:microsoft.com/office/officeart/2005/8/layout/list1"/>
    <dgm:cxn modelId="{2767A54D-9AF7-454F-9DE4-8E2CB922A06F}" srcId="{BA03072E-D8E9-4840-B0E2-E0AAB7A61440}" destId="{8FAB96F5-F3A9-4DD0-9E1C-03977FBA3FAA}" srcOrd="5" destOrd="0" parTransId="{E41C7B7F-706D-4670-BF25-B2E1D6FBEB46}" sibTransId="{7A75C197-81A0-4080-AADC-97E1895139B3}"/>
    <dgm:cxn modelId="{5D0B1D61-8444-1C48-9F3B-4576FEC49D92}" type="presOf" srcId="{F0C3FEFC-9E64-4112-90BA-4F4929465611}" destId="{AB435BD0-A1C3-D846-B8E2-F506B658E327}" srcOrd="0" destOrd="0" presId="urn:microsoft.com/office/officeart/2005/8/layout/list1"/>
    <dgm:cxn modelId="{0A8D3A71-53F0-CF4A-A4C9-0E5CF0B93DF1}" type="presOf" srcId="{F224F2B9-F32B-4068-9CCD-72B05E04CC0E}" destId="{C56CDD16-960B-CB43-8567-9F6D65D75753}" srcOrd="0" destOrd="0" presId="urn:microsoft.com/office/officeart/2005/8/layout/list1"/>
    <dgm:cxn modelId="{6A73C078-151F-4830-BCC0-B4883E601E6D}" srcId="{BA03072E-D8E9-4840-B0E2-E0AAB7A61440}" destId="{644417F3-F0E0-4AC5-ACBB-C3DDF7183A4E}" srcOrd="2" destOrd="0" parTransId="{DB1A812B-B191-42FE-AD5C-A6C21FBDE8A3}" sibTransId="{E61A9FC2-1125-4DD4-9ED5-CB31AB145F5B}"/>
    <dgm:cxn modelId="{9F48C688-6213-C74D-8CCA-CAF9B20F3AEE}" type="presOf" srcId="{0653A4F0-5950-473F-B946-AA2FE73DC7DB}" destId="{DE8A68BC-CD9C-1F4E-9D94-A5EF3C6DADE8}" srcOrd="0" destOrd="0" presId="urn:microsoft.com/office/officeart/2005/8/layout/list1"/>
    <dgm:cxn modelId="{D03D3A8E-E772-C84B-964F-A6CB134A8269}" type="presOf" srcId="{B68B76D9-D8AD-4CA6-98A6-B151B1A4FFC3}" destId="{0C319021-5FAB-A74C-89C1-B9F74131A2AC}" srcOrd="0" destOrd="0" presId="urn:microsoft.com/office/officeart/2005/8/layout/list1"/>
    <dgm:cxn modelId="{37575E8E-6BBB-47DF-AED8-B31FB0CBE4A7}" srcId="{BA03072E-D8E9-4840-B0E2-E0AAB7A61440}" destId="{F0C3FEFC-9E64-4112-90BA-4F4929465611}" srcOrd="7" destOrd="0" parTransId="{3E685E74-0E67-4C01-A77A-A4D3486E0038}" sibTransId="{20FE1389-20E3-40B9-B73A-8371C7F31982}"/>
    <dgm:cxn modelId="{E2302591-A6A4-914F-BA19-25A49193D8D4}" type="presOf" srcId="{F0C3FEFC-9E64-4112-90BA-4F4929465611}" destId="{690A8B29-C6C8-DE4A-8D95-4CAE9B681814}" srcOrd="1" destOrd="0" presId="urn:microsoft.com/office/officeart/2005/8/layout/list1"/>
    <dgm:cxn modelId="{D7F2E0A1-1425-1C47-8802-7AD5399D1276}" type="presOf" srcId="{0653A4F0-5950-473F-B946-AA2FE73DC7DB}" destId="{9935AEA2-F2F5-1740-8793-DFABBC764E6D}" srcOrd="1" destOrd="0" presId="urn:microsoft.com/office/officeart/2005/8/layout/list1"/>
    <dgm:cxn modelId="{383EE4A2-E44D-1D45-BD6C-F4D364039D51}" type="presOf" srcId="{F224F2B9-F32B-4068-9CCD-72B05E04CC0E}" destId="{14DD0675-DC3C-8F4E-A45C-86826AC25FD4}" srcOrd="1" destOrd="0" presId="urn:microsoft.com/office/officeart/2005/8/layout/list1"/>
    <dgm:cxn modelId="{B5C947A6-C0AE-43F5-A9B2-3A943959F92E}" srcId="{BA03072E-D8E9-4840-B0E2-E0AAB7A61440}" destId="{0653A4F0-5950-473F-B946-AA2FE73DC7DB}" srcOrd="6" destOrd="0" parTransId="{162FF26C-330B-479B-9CA8-65BD3CDB3AE2}" sibTransId="{261E290A-280C-4200-8F4F-70F220FFF3ED}"/>
    <dgm:cxn modelId="{35CE71A7-DEE7-404A-9F96-59B8FD290CBB}" type="presOf" srcId="{2510751B-7422-493C-B1F2-04C30C3E4A13}" destId="{F90672BA-4C36-ED42-8DF3-51EB8F9F7448}" srcOrd="0" destOrd="0" presId="urn:microsoft.com/office/officeart/2005/8/layout/list1"/>
    <dgm:cxn modelId="{0C084EAC-03C5-DD4A-B715-746BB95A1622}" type="presOf" srcId="{644417F3-F0E0-4AC5-ACBB-C3DDF7183A4E}" destId="{9DA197EE-61F7-424C-A92C-6BBFA4C861BF}" srcOrd="1" destOrd="0" presId="urn:microsoft.com/office/officeart/2005/8/layout/list1"/>
    <dgm:cxn modelId="{FFC8DAAE-1348-4E46-B6AF-046694C935BC}" srcId="{BA03072E-D8E9-4840-B0E2-E0AAB7A61440}" destId="{2FC55F8F-EF08-4D2C-9D1F-80A546FF42B9}" srcOrd="1" destOrd="0" parTransId="{47B8D800-6DB7-4FB6-A5D0-111447D8A718}" sibTransId="{A5D6EDC6-DB82-45A1-9E8D-B10F02813AB0}"/>
    <dgm:cxn modelId="{E2C8DFB9-32A9-7045-84A9-669EA4B71AD7}" type="presOf" srcId="{B68B76D9-D8AD-4CA6-98A6-B151B1A4FFC3}" destId="{6D68303A-DAEB-1B48-8784-790BB8902444}" srcOrd="1" destOrd="0" presId="urn:microsoft.com/office/officeart/2005/8/layout/list1"/>
    <dgm:cxn modelId="{DB1EC8BE-766A-C64F-BFBF-329B5E5C72F8}" type="presOf" srcId="{8FAB96F5-F3A9-4DD0-9E1C-03977FBA3FAA}" destId="{546F96AA-A3E6-8247-910E-5D4C9C134181}" srcOrd="0" destOrd="0" presId="urn:microsoft.com/office/officeart/2005/8/layout/list1"/>
    <dgm:cxn modelId="{E12004C9-F65D-4093-A691-EA89E338AACD}" srcId="{BA03072E-D8E9-4840-B0E2-E0AAB7A61440}" destId="{2510751B-7422-493C-B1F2-04C30C3E4A13}" srcOrd="4" destOrd="0" parTransId="{C076DE76-5415-4F93-B5F1-CF6E2A024E49}" sibTransId="{FD21286A-1433-49A5-943A-2244BF943424}"/>
    <dgm:cxn modelId="{1B8B9BD3-4A83-4DD2-A5F2-5DE40E5A8138}" srcId="{BA03072E-D8E9-4840-B0E2-E0AAB7A61440}" destId="{F224F2B9-F32B-4068-9CCD-72B05E04CC0E}" srcOrd="0" destOrd="0" parTransId="{4061198B-B30A-4D86-B58E-8131F96B6A41}" sibTransId="{DB5F5CDA-7E1F-4DBE-8C86-BBF4E66B5B9D}"/>
    <dgm:cxn modelId="{ABF1FAD7-D966-0A4D-AB4E-71389F13F4BD}" type="presOf" srcId="{2510751B-7422-493C-B1F2-04C30C3E4A13}" destId="{74F78BB7-7800-6D4C-AAAC-679169D83411}" srcOrd="1" destOrd="0" presId="urn:microsoft.com/office/officeart/2005/8/layout/list1"/>
    <dgm:cxn modelId="{3D2BBAE2-F9E6-3D46-9487-FA20885D3125}" type="presOf" srcId="{8FAB96F5-F3A9-4DD0-9E1C-03977FBA3FAA}" destId="{D2DDF079-411A-8542-8F10-F4A5ECFDB55B}" srcOrd="1" destOrd="0" presId="urn:microsoft.com/office/officeart/2005/8/layout/list1"/>
    <dgm:cxn modelId="{511EB4E4-4087-364A-BF06-8A21CE8E2564}" type="presOf" srcId="{2FC55F8F-EF08-4D2C-9D1F-80A546FF42B9}" destId="{AA43C381-50A3-6B4C-B7E1-6CA21CAD3252}" srcOrd="0" destOrd="0" presId="urn:microsoft.com/office/officeart/2005/8/layout/list1"/>
    <dgm:cxn modelId="{A699ABEF-26A4-4510-B75E-8F98F96792E0}" srcId="{BA03072E-D8E9-4840-B0E2-E0AAB7A61440}" destId="{B68B76D9-D8AD-4CA6-98A6-B151B1A4FFC3}" srcOrd="3" destOrd="0" parTransId="{F79D2E0E-3E7C-4835-BA58-6B76F7F9CE4A}" sibTransId="{A4602FCF-4B0E-4EB2-B5C1-FB8919D49D12}"/>
    <dgm:cxn modelId="{C7D1EAFA-F4ED-5243-A194-43301686ACCC}" type="presParOf" srcId="{F76E8219-B972-A141-81FE-32D2E2788CC7}" destId="{0A5CFB50-8897-2E4D-A951-A34B5661CB96}" srcOrd="0" destOrd="0" presId="urn:microsoft.com/office/officeart/2005/8/layout/list1"/>
    <dgm:cxn modelId="{8F862F9B-36EE-5A44-AAFD-2192D234580E}" type="presParOf" srcId="{0A5CFB50-8897-2E4D-A951-A34B5661CB96}" destId="{C56CDD16-960B-CB43-8567-9F6D65D75753}" srcOrd="0" destOrd="0" presId="urn:microsoft.com/office/officeart/2005/8/layout/list1"/>
    <dgm:cxn modelId="{F92A8076-B16B-9C4C-90A8-EE9BB9727138}" type="presParOf" srcId="{0A5CFB50-8897-2E4D-A951-A34B5661CB96}" destId="{14DD0675-DC3C-8F4E-A45C-86826AC25FD4}" srcOrd="1" destOrd="0" presId="urn:microsoft.com/office/officeart/2005/8/layout/list1"/>
    <dgm:cxn modelId="{082432BC-A1D3-9649-A773-32CCA0148173}" type="presParOf" srcId="{F76E8219-B972-A141-81FE-32D2E2788CC7}" destId="{080FE15C-747C-F34D-8E7D-FEF851B02E83}" srcOrd="1" destOrd="0" presId="urn:microsoft.com/office/officeart/2005/8/layout/list1"/>
    <dgm:cxn modelId="{B6B0E9DF-D940-914A-85CC-3E4D11531083}" type="presParOf" srcId="{F76E8219-B972-A141-81FE-32D2E2788CC7}" destId="{F02AA0AA-0658-9947-AE85-3E8A1C299BCA}" srcOrd="2" destOrd="0" presId="urn:microsoft.com/office/officeart/2005/8/layout/list1"/>
    <dgm:cxn modelId="{0C4FCEBA-483A-D243-B488-7381511D52E2}" type="presParOf" srcId="{F76E8219-B972-A141-81FE-32D2E2788CC7}" destId="{886A4E29-8382-8D45-9A5D-2FAE835414E7}" srcOrd="3" destOrd="0" presId="urn:microsoft.com/office/officeart/2005/8/layout/list1"/>
    <dgm:cxn modelId="{80277EB9-8F5B-B143-B235-88A1ECE566C6}" type="presParOf" srcId="{F76E8219-B972-A141-81FE-32D2E2788CC7}" destId="{75DD1632-285A-664A-8E16-6E416CDF5DF2}" srcOrd="4" destOrd="0" presId="urn:microsoft.com/office/officeart/2005/8/layout/list1"/>
    <dgm:cxn modelId="{BE8DEBBD-A5D4-274E-B7CF-3BB92EF4315C}" type="presParOf" srcId="{75DD1632-285A-664A-8E16-6E416CDF5DF2}" destId="{AA43C381-50A3-6B4C-B7E1-6CA21CAD3252}" srcOrd="0" destOrd="0" presId="urn:microsoft.com/office/officeart/2005/8/layout/list1"/>
    <dgm:cxn modelId="{643C63D5-FF6E-604E-B246-B7B7619E88F9}" type="presParOf" srcId="{75DD1632-285A-664A-8E16-6E416CDF5DF2}" destId="{08BA0412-097B-9A40-B621-F2D010F0F537}" srcOrd="1" destOrd="0" presId="urn:microsoft.com/office/officeart/2005/8/layout/list1"/>
    <dgm:cxn modelId="{011E41F6-86CD-694E-993D-FC80F7CCAD0F}" type="presParOf" srcId="{F76E8219-B972-A141-81FE-32D2E2788CC7}" destId="{21EFC8DC-EC88-9A43-8B23-7B34590840E9}" srcOrd="5" destOrd="0" presId="urn:microsoft.com/office/officeart/2005/8/layout/list1"/>
    <dgm:cxn modelId="{6CAD1954-AEBD-9D40-9DB9-5817076E52BB}" type="presParOf" srcId="{F76E8219-B972-A141-81FE-32D2E2788CC7}" destId="{7B80657D-0928-0F46-B4FB-5FAFBE75A2F1}" srcOrd="6" destOrd="0" presId="urn:microsoft.com/office/officeart/2005/8/layout/list1"/>
    <dgm:cxn modelId="{F2AA423B-2EB8-374F-93AA-0DB836D1D87D}" type="presParOf" srcId="{F76E8219-B972-A141-81FE-32D2E2788CC7}" destId="{4933555D-ED27-FD4C-8A6E-E1B545FC3518}" srcOrd="7" destOrd="0" presId="urn:microsoft.com/office/officeart/2005/8/layout/list1"/>
    <dgm:cxn modelId="{D1339429-E68D-654B-BF58-1831149AD529}" type="presParOf" srcId="{F76E8219-B972-A141-81FE-32D2E2788CC7}" destId="{BF861E62-6217-9A46-95BF-2037A868F817}" srcOrd="8" destOrd="0" presId="urn:microsoft.com/office/officeart/2005/8/layout/list1"/>
    <dgm:cxn modelId="{FB09294E-6930-E74A-B0C8-39D04E32B6CF}" type="presParOf" srcId="{BF861E62-6217-9A46-95BF-2037A868F817}" destId="{9BF731D1-D569-D440-BAF4-A9C15ACD040E}" srcOrd="0" destOrd="0" presId="urn:microsoft.com/office/officeart/2005/8/layout/list1"/>
    <dgm:cxn modelId="{87AA7992-33A3-A442-8E9C-C7A91E4EE338}" type="presParOf" srcId="{BF861E62-6217-9A46-95BF-2037A868F817}" destId="{9DA197EE-61F7-424C-A92C-6BBFA4C861BF}" srcOrd="1" destOrd="0" presId="urn:microsoft.com/office/officeart/2005/8/layout/list1"/>
    <dgm:cxn modelId="{6E5728F8-B34A-024C-A1CB-ADDC386C8767}" type="presParOf" srcId="{F76E8219-B972-A141-81FE-32D2E2788CC7}" destId="{F3A2FFC5-FBD5-224F-A1BB-CE906BF3C90E}" srcOrd="9" destOrd="0" presId="urn:microsoft.com/office/officeart/2005/8/layout/list1"/>
    <dgm:cxn modelId="{2A26B2C4-6355-7F44-B186-254D6D8B7971}" type="presParOf" srcId="{F76E8219-B972-A141-81FE-32D2E2788CC7}" destId="{F5589E66-718B-524A-864F-41ADF7248132}" srcOrd="10" destOrd="0" presId="urn:microsoft.com/office/officeart/2005/8/layout/list1"/>
    <dgm:cxn modelId="{75B76C54-B8A7-724B-A7B0-E1FFE3309F2F}" type="presParOf" srcId="{F76E8219-B972-A141-81FE-32D2E2788CC7}" destId="{475C6E01-A34C-3A49-9E84-74F81F867C02}" srcOrd="11" destOrd="0" presId="urn:microsoft.com/office/officeart/2005/8/layout/list1"/>
    <dgm:cxn modelId="{F7B92ABD-43E6-6047-A580-D48D87D4C33C}" type="presParOf" srcId="{F76E8219-B972-A141-81FE-32D2E2788CC7}" destId="{0CAF3C51-4037-D04D-9CDC-58624571D1AA}" srcOrd="12" destOrd="0" presId="urn:microsoft.com/office/officeart/2005/8/layout/list1"/>
    <dgm:cxn modelId="{D43C8340-8F81-7649-B277-707D0769D2E6}" type="presParOf" srcId="{0CAF3C51-4037-D04D-9CDC-58624571D1AA}" destId="{0C319021-5FAB-A74C-89C1-B9F74131A2AC}" srcOrd="0" destOrd="0" presId="urn:microsoft.com/office/officeart/2005/8/layout/list1"/>
    <dgm:cxn modelId="{7EDED55A-97A9-9B46-911D-FB2B3AAF3E8B}" type="presParOf" srcId="{0CAF3C51-4037-D04D-9CDC-58624571D1AA}" destId="{6D68303A-DAEB-1B48-8784-790BB8902444}" srcOrd="1" destOrd="0" presId="urn:microsoft.com/office/officeart/2005/8/layout/list1"/>
    <dgm:cxn modelId="{922BD43B-9CBF-7140-8C27-19BDFCE0FB6B}" type="presParOf" srcId="{F76E8219-B972-A141-81FE-32D2E2788CC7}" destId="{2D1B0CD8-BCC6-B64A-869F-17652BBFE3A1}" srcOrd="13" destOrd="0" presId="urn:microsoft.com/office/officeart/2005/8/layout/list1"/>
    <dgm:cxn modelId="{614FE6CD-EC54-7C43-861C-37815DBF3A5E}" type="presParOf" srcId="{F76E8219-B972-A141-81FE-32D2E2788CC7}" destId="{243B207D-5101-1641-84D9-16D58170AD16}" srcOrd="14" destOrd="0" presId="urn:microsoft.com/office/officeart/2005/8/layout/list1"/>
    <dgm:cxn modelId="{CECCF9E3-735A-4046-83CC-D0904CC06A83}" type="presParOf" srcId="{F76E8219-B972-A141-81FE-32D2E2788CC7}" destId="{CCAD9E0C-E47A-A54C-8A95-6381041B8BD7}" srcOrd="15" destOrd="0" presId="urn:microsoft.com/office/officeart/2005/8/layout/list1"/>
    <dgm:cxn modelId="{C48BD934-55E7-BC48-AE49-106CF41DF556}" type="presParOf" srcId="{F76E8219-B972-A141-81FE-32D2E2788CC7}" destId="{A8031881-AEF5-8E4D-993B-15F81C342781}" srcOrd="16" destOrd="0" presId="urn:microsoft.com/office/officeart/2005/8/layout/list1"/>
    <dgm:cxn modelId="{F309EA92-8E9A-784C-AD6A-4ED4A1AD5125}" type="presParOf" srcId="{A8031881-AEF5-8E4D-993B-15F81C342781}" destId="{F90672BA-4C36-ED42-8DF3-51EB8F9F7448}" srcOrd="0" destOrd="0" presId="urn:microsoft.com/office/officeart/2005/8/layout/list1"/>
    <dgm:cxn modelId="{8FCF60E6-19D1-7042-8629-B07FC0E1B40E}" type="presParOf" srcId="{A8031881-AEF5-8E4D-993B-15F81C342781}" destId="{74F78BB7-7800-6D4C-AAAC-679169D83411}" srcOrd="1" destOrd="0" presId="urn:microsoft.com/office/officeart/2005/8/layout/list1"/>
    <dgm:cxn modelId="{70A32BE6-95BE-2C4B-8B14-74C1396E123E}" type="presParOf" srcId="{F76E8219-B972-A141-81FE-32D2E2788CC7}" destId="{92D57C1F-86F8-414F-B362-6A4A1F4B34E8}" srcOrd="17" destOrd="0" presId="urn:microsoft.com/office/officeart/2005/8/layout/list1"/>
    <dgm:cxn modelId="{E9B816E3-C304-1F40-8C89-12D6F5774499}" type="presParOf" srcId="{F76E8219-B972-A141-81FE-32D2E2788CC7}" destId="{7EBEB1FB-D9F5-1946-865F-0C1DE47E5E1F}" srcOrd="18" destOrd="0" presId="urn:microsoft.com/office/officeart/2005/8/layout/list1"/>
    <dgm:cxn modelId="{C36D634E-4F0C-464F-B900-D50A3E295AE1}" type="presParOf" srcId="{F76E8219-B972-A141-81FE-32D2E2788CC7}" destId="{628E4C10-5243-9F4B-B228-AAC30A6AA7CF}" srcOrd="19" destOrd="0" presId="urn:microsoft.com/office/officeart/2005/8/layout/list1"/>
    <dgm:cxn modelId="{154B2DAF-A6D6-424A-9048-7E660B739460}" type="presParOf" srcId="{F76E8219-B972-A141-81FE-32D2E2788CC7}" destId="{ED25F3E1-1C7F-8040-9F44-3DAC1FF292ED}" srcOrd="20" destOrd="0" presId="urn:microsoft.com/office/officeart/2005/8/layout/list1"/>
    <dgm:cxn modelId="{086832E2-03F2-CD49-A273-D8E8672105BB}" type="presParOf" srcId="{ED25F3E1-1C7F-8040-9F44-3DAC1FF292ED}" destId="{546F96AA-A3E6-8247-910E-5D4C9C134181}" srcOrd="0" destOrd="0" presId="urn:microsoft.com/office/officeart/2005/8/layout/list1"/>
    <dgm:cxn modelId="{DF7C8E2B-4068-264D-953B-380796434013}" type="presParOf" srcId="{ED25F3E1-1C7F-8040-9F44-3DAC1FF292ED}" destId="{D2DDF079-411A-8542-8F10-F4A5ECFDB55B}" srcOrd="1" destOrd="0" presId="urn:microsoft.com/office/officeart/2005/8/layout/list1"/>
    <dgm:cxn modelId="{4F0770C7-8D20-9640-B6B2-14401430FD2F}" type="presParOf" srcId="{F76E8219-B972-A141-81FE-32D2E2788CC7}" destId="{7113260E-F64C-3548-BC41-4BD00D6C9BFA}" srcOrd="21" destOrd="0" presId="urn:microsoft.com/office/officeart/2005/8/layout/list1"/>
    <dgm:cxn modelId="{11820B13-9851-1943-A94D-5BBA860B7112}" type="presParOf" srcId="{F76E8219-B972-A141-81FE-32D2E2788CC7}" destId="{AE92BFB8-4273-4040-B861-6F7FC910C776}" srcOrd="22" destOrd="0" presId="urn:microsoft.com/office/officeart/2005/8/layout/list1"/>
    <dgm:cxn modelId="{9068F161-AD03-094C-A795-1229A792318F}" type="presParOf" srcId="{F76E8219-B972-A141-81FE-32D2E2788CC7}" destId="{5C9F46DF-CE07-544A-A9F1-723C50642D15}" srcOrd="23" destOrd="0" presId="urn:microsoft.com/office/officeart/2005/8/layout/list1"/>
    <dgm:cxn modelId="{C1949C3F-5976-7544-BEF5-127711F569B7}" type="presParOf" srcId="{F76E8219-B972-A141-81FE-32D2E2788CC7}" destId="{2990D91C-406F-A745-9D55-A23CF4924172}" srcOrd="24" destOrd="0" presId="urn:microsoft.com/office/officeart/2005/8/layout/list1"/>
    <dgm:cxn modelId="{43009021-AC59-074C-BA38-49B1D93F78CD}" type="presParOf" srcId="{2990D91C-406F-A745-9D55-A23CF4924172}" destId="{DE8A68BC-CD9C-1F4E-9D94-A5EF3C6DADE8}" srcOrd="0" destOrd="0" presId="urn:microsoft.com/office/officeart/2005/8/layout/list1"/>
    <dgm:cxn modelId="{5290BF2C-ABE2-4849-811D-26385ABA302D}" type="presParOf" srcId="{2990D91C-406F-A745-9D55-A23CF4924172}" destId="{9935AEA2-F2F5-1740-8793-DFABBC764E6D}" srcOrd="1" destOrd="0" presId="urn:microsoft.com/office/officeart/2005/8/layout/list1"/>
    <dgm:cxn modelId="{B0384320-2729-B640-BB16-8594356E4A0F}" type="presParOf" srcId="{F76E8219-B972-A141-81FE-32D2E2788CC7}" destId="{D79860E1-FB5C-B94A-9FC1-A69C514A3C84}" srcOrd="25" destOrd="0" presId="urn:microsoft.com/office/officeart/2005/8/layout/list1"/>
    <dgm:cxn modelId="{8881FA8F-D47B-9A42-B6E6-7EB83F898476}" type="presParOf" srcId="{F76E8219-B972-A141-81FE-32D2E2788CC7}" destId="{8F51CF44-934A-BA43-91AC-6099D0F77EEB}" srcOrd="26" destOrd="0" presId="urn:microsoft.com/office/officeart/2005/8/layout/list1"/>
    <dgm:cxn modelId="{1937BB5D-5BDC-3643-AA75-405B562F0618}" type="presParOf" srcId="{F76E8219-B972-A141-81FE-32D2E2788CC7}" destId="{8A606B0F-8476-B347-A58E-633A30810CB7}" srcOrd="27" destOrd="0" presId="urn:microsoft.com/office/officeart/2005/8/layout/list1"/>
    <dgm:cxn modelId="{5E459BB2-F627-6F4F-B5EF-7822150C6DF6}" type="presParOf" srcId="{F76E8219-B972-A141-81FE-32D2E2788CC7}" destId="{A43B1AEF-214B-4F4B-83C9-8591711FC1F2}" srcOrd="28" destOrd="0" presId="urn:microsoft.com/office/officeart/2005/8/layout/list1"/>
    <dgm:cxn modelId="{D7564E10-B6C3-A948-9231-52BA27C34C02}" type="presParOf" srcId="{A43B1AEF-214B-4F4B-83C9-8591711FC1F2}" destId="{AB435BD0-A1C3-D846-B8E2-F506B658E327}" srcOrd="0" destOrd="0" presId="urn:microsoft.com/office/officeart/2005/8/layout/list1"/>
    <dgm:cxn modelId="{775737C1-DFEC-FE4A-B93D-A5AA2DE51504}" type="presParOf" srcId="{A43B1AEF-214B-4F4B-83C9-8591711FC1F2}" destId="{690A8B29-C6C8-DE4A-8D95-4CAE9B681814}" srcOrd="1" destOrd="0" presId="urn:microsoft.com/office/officeart/2005/8/layout/list1"/>
    <dgm:cxn modelId="{89175B2E-A62B-0D42-AB73-AC786FEB4A15}" type="presParOf" srcId="{F76E8219-B972-A141-81FE-32D2E2788CC7}" destId="{972F51AB-285D-1941-A345-17331968C445}" srcOrd="29" destOrd="0" presId="urn:microsoft.com/office/officeart/2005/8/layout/list1"/>
    <dgm:cxn modelId="{58AD2A7B-3E07-474C-9EFC-662194B14317}" type="presParOf" srcId="{F76E8219-B972-A141-81FE-32D2E2788CC7}" destId="{AA7029E2-B5E6-9F49-969F-3BC18FB5BB5A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367E30-C29F-4B1F-9A77-22A1F3A09B5D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C853F45-4FDB-41BD-A876-DD157554A7E1}">
      <dgm:prSet/>
      <dgm:spPr/>
      <dgm:t>
        <a:bodyPr/>
        <a:lstStyle/>
        <a:p>
          <a:r>
            <a:rPr lang="en-US"/>
            <a:t>SMOKING</a:t>
          </a:r>
        </a:p>
      </dgm:t>
    </dgm:pt>
    <dgm:pt modelId="{3095AFC7-A1AE-4845-B5FC-E57C67EBADED}" type="parTrans" cxnId="{4B814E80-F14C-4A90-82DD-F23848D8A177}">
      <dgm:prSet/>
      <dgm:spPr/>
      <dgm:t>
        <a:bodyPr/>
        <a:lstStyle/>
        <a:p>
          <a:endParaRPr lang="en-US"/>
        </a:p>
      </dgm:t>
    </dgm:pt>
    <dgm:pt modelId="{37889CCC-72AB-413E-BCC3-376F0C5B7146}" type="sibTrans" cxnId="{4B814E80-F14C-4A90-82DD-F23848D8A177}">
      <dgm:prSet/>
      <dgm:spPr/>
      <dgm:t>
        <a:bodyPr/>
        <a:lstStyle/>
        <a:p>
          <a:endParaRPr lang="en-US"/>
        </a:p>
      </dgm:t>
    </dgm:pt>
    <dgm:pt modelId="{80D10347-F077-4778-903E-70EF628AB5CA}">
      <dgm:prSet/>
      <dgm:spPr/>
      <dgm:t>
        <a:bodyPr/>
        <a:lstStyle/>
        <a:p>
          <a:r>
            <a:rPr lang="en-US"/>
            <a:t>DRUGS AND ALCOHOL</a:t>
          </a:r>
        </a:p>
      </dgm:t>
    </dgm:pt>
    <dgm:pt modelId="{B431D2AB-5597-448C-B9F4-03B836DC1146}" type="parTrans" cxnId="{614A2965-9B13-4A44-AD9F-196D216BC2D6}">
      <dgm:prSet/>
      <dgm:spPr/>
      <dgm:t>
        <a:bodyPr/>
        <a:lstStyle/>
        <a:p>
          <a:endParaRPr lang="en-US"/>
        </a:p>
      </dgm:t>
    </dgm:pt>
    <dgm:pt modelId="{102FB754-D7F1-4E54-8977-6A8855205B0A}" type="sibTrans" cxnId="{614A2965-9B13-4A44-AD9F-196D216BC2D6}">
      <dgm:prSet/>
      <dgm:spPr/>
      <dgm:t>
        <a:bodyPr/>
        <a:lstStyle/>
        <a:p>
          <a:endParaRPr lang="en-US"/>
        </a:p>
      </dgm:t>
    </dgm:pt>
    <dgm:pt modelId="{08C70450-ADF8-4A84-81B7-210759F99ADA}">
      <dgm:prSet/>
      <dgm:spPr/>
      <dgm:t>
        <a:bodyPr/>
        <a:lstStyle/>
        <a:p>
          <a:r>
            <a:rPr lang="en-US" dirty="0"/>
            <a:t>NIGHTTIME</a:t>
          </a:r>
        </a:p>
      </dgm:t>
    </dgm:pt>
    <dgm:pt modelId="{B61D7549-8DAC-4101-BF08-A2DBE4E1C5CF}" type="parTrans" cxnId="{29FF91C9-EAC6-42CB-8411-131748918C15}">
      <dgm:prSet/>
      <dgm:spPr/>
      <dgm:t>
        <a:bodyPr/>
        <a:lstStyle/>
        <a:p>
          <a:endParaRPr lang="en-US"/>
        </a:p>
      </dgm:t>
    </dgm:pt>
    <dgm:pt modelId="{D34601D4-B828-404E-911B-61A8E97CA307}" type="sibTrans" cxnId="{29FF91C9-EAC6-42CB-8411-131748918C15}">
      <dgm:prSet/>
      <dgm:spPr/>
      <dgm:t>
        <a:bodyPr/>
        <a:lstStyle/>
        <a:p>
          <a:endParaRPr lang="en-US"/>
        </a:p>
      </dgm:t>
    </dgm:pt>
    <dgm:pt modelId="{85DF9A23-F4B4-4DE6-AE0D-D68C227A8DA5}">
      <dgm:prSet/>
      <dgm:spPr/>
      <dgm:t>
        <a:bodyPr/>
        <a:lstStyle/>
        <a:p>
          <a:r>
            <a:rPr lang="en-US"/>
            <a:t>STAY LEGAL</a:t>
          </a:r>
        </a:p>
      </dgm:t>
    </dgm:pt>
    <dgm:pt modelId="{8698A5FE-A982-478E-8D10-58619B9C4026}" type="parTrans" cxnId="{31BEF1E3-7019-4FD1-ACC7-2F6A2BC3A254}">
      <dgm:prSet/>
      <dgm:spPr/>
      <dgm:t>
        <a:bodyPr/>
        <a:lstStyle/>
        <a:p>
          <a:endParaRPr lang="en-US"/>
        </a:p>
      </dgm:t>
    </dgm:pt>
    <dgm:pt modelId="{E32041B9-D216-4012-821C-83BDC9AB6892}" type="sibTrans" cxnId="{31BEF1E3-7019-4FD1-ACC7-2F6A2BC3A254}">
      <dgm:prSet/>
      <dgm:spPr/>
      <dgm:t>
        <a:bodyPr/>
        <a:lstStyle/>
        <a:p>
          <a:endParaRPr lang="en-US"/>
        </a:p>
      </dgm:t>
    </dgm:pt>
    <dgm:pt modelId="{E8BBC455-BE79-49B4-B9D8-A6585871F62A}">
      <dgm:prSet/>
      <dgm:spPr/>
      <dgm:t>
        <a:bodyPr/>
        <a:lstStyle/>
        <a:p>
          <a:r>
            <a:rPr lang="en-US" dirty="0"/>
            <a:t>INTERNET USE</a:t>
          </a:r>
        </a:p>
      </dgm:t>
    </dgm:pt>
    <dgm:pt modelId="{F12C6D4F-CA69-4209-96AA-14424B85E5AB}" type="parTrans" cxnId="{AE41FF32-F07E-4361-AEF8-A9131D28751C}">
      <dgm:prSet/>
      <dgm:spPr/>
      <dgm:t>
        <a:bodyPr/>
        <a:lstStyle/>
        <a:p>
          <a:endParaRPr lang="en-US"/>
        </a:p>
      </dgm:t>
    </dgm:pt>
    <dgm:pt modelId="{88F8C914-58B5-4661-ABC7-4ABE1D0CA15D}" type="sibTrans" cxnId="{AE41FF32-F07E-4361-AEF8-A9131D28751C}">
      <dgm:prSet/>
      <dgm:spPr/>
      <dgm:t>
        <a:bodyPr/>
        <a:lstStyle/>
        <a:p>
          <a:endParaRPr lang="en-US"/>
        </a:p>
      </dgm:t>
    </dgm:pt>
    <dgm:pt modelId="{1BA5CC6F-AB84-4637-9A3B-AA854A144BD3}">
      <dgm:prSet/>
      <dgm:spPr/>
      <dgm:t>
        <a:bodyPr/>
        <a:lstStyle/>
        <a:p>
          <a:r>
            <a:rPr lang="en-US" dirty="0"/>
            <a:t>PRIVACY</a:t>
          </a:r>
        </a:p>
      </dgm:t>
    </dgm:pt>
    <dgm:pt modelId="{B1DB7BD2-734C-471C-B56A-2652D7E8D9C2}" type="parTrans" cxnId="{E06B28CC-BDBA-4752-A932-3AF8345BCFF9}">
      <dgm:prSet/>
      <dgm:spPr/>
      <dgm:t>
        <a:bodyPr/>
        <a:lstStyle/>
        <a:p>
          <a:endParaRPr lang="en-US"/>
        </a:p>
      </dgm:t>
    </dgm:pt>
    <dgm:pt modelId="{78DA89CF-3FDB-4847-A158-EDA87FD818F3}" type="sibTrans" cxnId="{E06B28CC-BDBA-4752-A932-3AF8345BCFF9}">
      <dgm:prSet/>
      <dgm:spPr/>
      <dgm:t>
        <a:bodyPr/>
        <a:lstStyle/>
        <a:p>
          <a:endParaRPr lang="en-US"/>
        </a:p>
      </dgm:t>
    </dgm:pt>
    <dgm:pt modelId="{3276CE35-3692-2047-AD14-338DB6D42D03}">
      <dgm:prSet/>
      <dgm:spPr/>
      <dgm:t>
        <a:bodyPr/>
        <a:lstStyle/>
        <a:p>
          <a:r>
            <a:rPr lang="en-GB" dirty="0"/>
            <a:t>GOING OUT*</a:t>
          </a:r>
        </a:p>
      </dgm:t>
    </dgm:pt>
    <dgm:pt modelId="{5D1DEDC8-573A-3C42-BDF0-D2D1D7BEDC0F}" type="parTrans" cxnId="{7F97B9E2-7F45-1E4F-BF2B-23CD254DCB32}">
      <dgm:prSet/>
      <dgm:spPr/>
      <dgm:t>
        <a:bodyPr/>
        <a:lstStyle/>
        <a:p>
          <a:endParaRPr lang="en-GB"/>
        </a:p>
      </dgm:t>
    </dgm:pt>
    <dgm:pt modelId="{20E2F523-FD6D-614C-833C-7FE601E26D7F}" type="sibTrans" cxnId="{7F97B9E2-7F45-1E4F-BF2B-23CD254DCB32}">
      <dgm:prSet/>
      <dgm:spPr/>
      <dgm:t>
        <a:bodyPr/>
        <a:lstStyle/>
        <a:p>
          <a:endParaRPr lang="en-GB"/>
        </a:p>
      </dgm:t>
    </dgm:pt>
    <dgm:pt modelId="{93367197-00D6-B844-8829-2111F5132DAF}">
      <dgm:prSet/>
      <dgm:spPr/>
      <dgm:t>
        <a:bodyPr/>
        <a:lstStyle/>
        <a:p>
          <a:endParaRPr lang="en-GB" dirty="0"/>
        </a:p>
      </dgm:t>
    </dgm:pt>
    <dgm:pt modelId="{9853DC43-2F69-234F-BDD4-9504B7E4793F}" type="parTrans" cxnId="{0648E819-695E-8E43-B36F-98A17CDD1F9E}">
      <dgm:prSet/>
      <dgm:spPr/>
      <dgm:t>
        <a:bodyPr/>
        <a:lstStyle/>
        <a:p>
          <a:endParaRPr lang="en-GB"/>
        </a:p>
      </dgm:t>
    </dgm:pt>
    <dgm:pt modelId="{91FA72FE-8F12-1F40-8FEB-CDC3F0870A69}" type="sibTrans" cxnId="{0648E819-695E-8E43-B36F-98A17CDD1F9E}">
      <dgm:prSet/>
      <dgm:spPr/>
      <dgm:t>
        <a:bodyPr/>
        <a:lstStyle/>
        <a:p>
          <a:endParaRPr lang="en-GB"/>
        </a:p>
      </dgm:t>
    </dgm:pt>
    <dgm:pt modelId="{58660083-5E46-CE42-8A44-21460CC8D755}" type="pres">
      <dgm:prSet presAssocID="{04367E30-C29F-4B1F-9A77-22A1F3A09B5D}" presName="vert0" presStyleCnt="0">
        <dgm:presLayoutVars>
          <dgm:dir/>
          <dgm:animOne val="branch"/>
          <dgm:animLvl val="lvl"/>
        </dgm:presLayoutVars>
      </dgm:prSet>
      <dgm:spPr/>
    </dgm:pt>
    <dgm:pt modelId="{CC05833E-1EB5-6C40-AD3F-DBE7892EAA2F}" type="pres">
      <dgm:prSet presAssocID="{1C853F45-4FDB-41BD-A876-DD157554A7E1}" presName="thickLine" presStyleLbl="alignNode1" presStyleIdx="0" presStyleCnt="8"/>
      <dgm:spPr/>
    </dgm:pt>
    <dgm:pt modelId="{259C2A1E-7662-0146-B35E-3BAA9E479FFD}" type="pres">
      <dgm:prSet presAssocID="{1C853F45-4FDB-41BD-A876-DD157554A7E1}" presName="horz1" presStyleCnt="0"/>
      <dgm:spPr/>
    </dgm:pt>
    <dgm:pt modelId="{97E107A4-3524-C448-9C97-39DA90E5D231}" type="pres">
      <dgm:prSet presAssocID="{1C853F45-4FDB-41BD-A876-DD157554A7E1}" presName="tx1" presStyleLbl="revTx" presStyleIdx="0" presStyleCnt="8"/>
      <dgm:spPr/>
    </dgm:pt>
    <dgm:pt modelId="{7ACE9849-138D-EA47-8BD0-B383A6E377E3}" type="pres">
      <dgm:prSet presAssocID="{1C853F45-4FDB-41BD-A876-DD157554A7E1}" presName="vert1" presStyleCnt="0"/>
      <dgm:spPr/>
    </dgm:pt>
    <dgm:pt modelId="{B83C239F-F582-D64C-A6FB-89B16769DC2F}" type="pres">
      <dgm:prSet presAssocID="{80D10347-F077-4778-903E-70EF628AB5CA}" presName="thickLine" presStyleLbl="alignNode1" presStyleIdx="1" presStyleCnt="8"/>
      <dgm:spPr/>
    </dgm:pt>
    <dgm:pt modelId="{26083593-6D91-7644-AA26-3375B9A5EE43}" type="pres">
      <dgm:prSet presAssocID="{80D10347-F077-4778-903E-70EF628AB5CA}" presName="horz1" presStyleCnt="0"/>
      <dgm:spPr/>
    </dgm:pt>
    <dgm:pt modelId="{A5D3FEAC-7513-074C-A440-8373657A7483}" type="pres">
      <dgm:prSet presAssocID="{80D10347-F077-4778-903E-70EF628AB5CA}" presName="tx1" presStyleLbl="revTx" presStyleIdx="1" presStyleCnt="8"/>
      <dgm:spPr/>
    </dgm:pt>
    <dgm:pt modelId="{FE54F75D-87D3-884D-8027-8A8EEA8AFB7F}" type="pres">
      <dgm:prSet presAssocID="{80D10347-F077-4778-903E-70EF628AB5CA}" presName="vert1" presStyleCnt="0"/>
      <dgm:spPr/>
    </dgm:pt>
    <dgm:pt modelId="{601D1A13-F488-B048-8868-8E89D8492CCE}" type="pres">
      <dgm:prSet presAssocID="{08C70450-ADF8-4A84-81B7-210759F99ADA}" presName="thickLine" presStyleLbl="alignNode1" presStyleIdx="2" presStyleCnt="8"/>
      <dgm:spPr/>
    </dgm:pt>
    <dgm:pt modelId="{1F44DEC5-7AF0-7545-87B3-2DA444658958}" type="pres">
      <dgm:prSet presAssocID="{08C70450-ADF8-4A84-81B7-210759F99ADA}" presName="horz1" presStyleCnt="0"/>
      <dgm:spPr/>
    </dgm:pt>
    <dgm:pt modelId="{03600805-04EE-0D41-9CA7-0F7D7C67469E}" type="pres">
      <dgm:prSet presAssocID="{08C70450-ADF8-4A84-81B7-210759F99ADA}" presName="tx1" presStyleLbl="revTx" presStyleIdx="2" presStyleCnt="8"/>
      <dgm:spPr/>
    </dgm:pt>
    <dgm:pt modelId="{7A374313-0943-9542-90B2-4221C55F9233}" type="pres">
      <dgm:prSet presAssocID="{08C70450-ADF8-4A84-81B7-210759F99ADA}" presName="vert1" presStyleCnt="0"/>
      <dgm:spPr/>
    </dgm:pt>
    <dgm:pt modelId="{B9BFBD62-D016-E548-9208-706AB4761581}" type="pres">
      <dgm:prSet presAssocID="{85DF9A23-F4B4-4DE6-AE0D-D68C227A8DA5}" presName="thickLine" presStyleLbl="alignNode1" presStyleIdx="3" presStyleCnt="8"/>
      <dgm:spPr/>
    </dgm:pt>
    <dgm:pt modelId="{041D375C-3761-2046-915E-5DCDF667384C}" type="pres">
      <dgm:prSet presAssocID="{85DF9A23-F4B4-4DE6-AE0D-D68C227A8DA5}" presName="horz1" presStyleCnt="0"/>
      <dgm:spPr/>
    </dgm:pt>
    <dgm:pt modelId="{3C07B80E-C3C5-E245-B3A9-D42E45217CC3}" type="pres">
      <dgm:prSet presAssocID="{85DF9A23-F4B4-4DE6-AE0D-D68C227A8DA5}" presName="tx1" presStyleLbl="revTx" presStyleIdx="3" presStyleCnt="8"/>
      <dgm:spPr/>
    </dgm:pt>
    <dgm:pt modelId="{038A8D45-D595-B148-9429-1C358EDC0C86}" type="pres">
      <dgm:prSet presAssocID="{85DF9A23-F4B4-4DE6-AE0D-D68C227A8DA5}" presName="vert1" presStyleCnt="0"/>
      <dgm:spPr/>
    </dgm:pt>
    <dgm:pt modelId="{9DCE8FE0-EF3D-9B45-89C7-996781AB7468}" type="pres">
      <dgm:prSet presAssocID="{E8BBC455-BE79-49B4-B9D8-A6585871F62A}" presName="thickLine" presStyleLbl="alignNode1" presStyleIdx="4" presStyleCnt="8"/>
      <dgm:spPr/>
    </dgm:pt>
    <dgm:pt modelId="{E77DB69A-FAE7-674E-BFEB-4B09DBB131CC}" type="pres">
      <dgm:prSet presAssocID="{E8BBC455-BE79-49B4-B9D8-A6585871F62A}" presName="horz1" presStyleCnt="0"/>
      <dgm:spPr/>
    </dgm:pt>
    <dgm:pt modelId="{8B4A8DCA-0ABE-F643-92E2-E61324E201F0}" type="pres">
      <dgm:prSet presAssocID="{E8BBC455-BE79-49B4-B9D8-A6585871F62A}" presName="tx1" presStyleLbl="revTx" presStyleIdx="4" presStyleCnt="8"/>
      <dgm:spPr/>
    </dgm:pt>
    <dgm:pt modelId="{A40B291E-39C1-0949-94D7-B76A33694E5D}" type="pres">
      <dgm:prSet presAssocID="{E8BBC455-BE79-49B4-B9D8-A6585871F62A}" presName="vert1" presStyleCnt="0"/>
      <dgm:spPr/>
    </dgm:pt>
    <dgm:pt modelId="{AFEAC3B0-8E25-DD4E-87F3-8D7FA3251FA3}" type="pres">
      <dgm:prSet presAssocID="{1BA5CC6F-AB84-4637-9A3B-AA854A144BD3}" presName="thickLine" presStyleLbl="alignNode1" presStyleIdx="5" presStyleCnt="8"/>
      <dgm:spPr/>
    </dgm:pt>
    <dgm:pt modelId="{D1F96320-0A32-4A45-9905-1DDED3E875BE}" type="pres">
      <dgm:prSet presAssocID="{1BA5CC6F-AB84-4637-9A3B-AA854A144BD3}" presName="horz1" presStyleCnt="0"/>
      <dgm:spPr/>
    </dgm:pt>
    <dgm:pt modelId="{783844FB-E272-6C4C-B46B-68FA467411BA}" type="pres">
      <dgm:prSet presAssocID="{1BA5CC6F-AB84-4637-9A3B-AA854A144BD3}" presName="tx1" presStyleLbl="revTx" presStyleIdx="5" presStyleCnt="8"/>
      <dgm:spPr/>
    </dgm:pt>
    <dgm:pt modelId="{DBED057B-23E1-0643-8ABA-59F2F17BD20F}" type="pres">
      <dgm:prSet presAssocID="{1BA5CC6F-AB84-4637-9A3B-AA854A144BD3}" presName="vert1" presStyleCnt="0"/>
      <dgm:spPr/>
    </dgm:pt>
    <dgm:pt modelId="{78D95A6A-C7B0-2542-A915-8609BD2FCB98}" type="pres">
      <dgm:prSet presAssocID="{3276CE35-3692-2047-AD14-338DB6D42D03}" presName="thickLine" presStyleLbl="alignNode1" presStyleIdx="6" presStyleCnt="8"/>
      <dgm:spPr/>
    </dgm:pt>
    <dgm:pt modelId="{DF15F5C9-9931-1E4E-8790-B9F8BC6A3C29}" type="pres">
      <dgm:prSet presAssocID="{3276CE35-3692-2047-AD14-338DB6D42D03}" presName="horz1" presStyleCnt="0"/>
      <dgm:spPr/>
    </dgm:pt>
    <dgm:pt modelId="{A262492F-F40C-9347-9A4C-CA9A68080127}" type="pres">
      <dgm:prSet presAssocID="{3276CE35-3692-2047-AD14-338DB6D42D03}" presName="tx1" presStyleLbl="revTx" presStyleIdx="6" presStyleCnt="8"/>
      <dgm:spPr/>
    </dgm:pt>
    <dgm:pt modelId="{FC9B273D-7B3A-6B4B-9B8A-9F66EB90C0C5}" type="pres">
      <dgm:prSet presAssocID="{3276CE35-3692-2047-AD14-338DB6D42D03}" presName="vert1" presStyleCnt="0"/>
      <dgm:spPr/>
    </dgm:pt>
    <dgm:pt modelId="{6A025831-E8B7-344C-BDDD-64A9E390AFE8}" type="pres">
      <dgm:prSet presAssocID="{93367197-00D6-B844-8829-2111F5132DAF}" presName="thickLine" presStyleLbl="alignNode1" presStyleIdx="7" presStyleCnt="8"/>
      <dgm:spPr/>
    </dgm:pt>
    <dgm:pt modelId="{43B7F8A9-9955-A445-81D6-B7578492CEDF}" type="pres">
      <dgm:prSet presAssocID="{93367197-00D6-B844-8829-2111F5132DAF}" presName="horz1" presStyleCnt="0"/>
      <dgm:spPr/>
    </dgm:pt>
    <dgm:pt modelId="{964B628E-B69B-8E48-A7F4-48CE36764DB4}" type="pres">
      <dgm:prSet presAssocID="{93367197-00D6-B844-8829-2111F5132DAF}" presName="tx1" presStyleLbl="revTx" presStyleIdx="7" presStyleCnt="8"/>
      <dgm:spPr/>
    </dgm:pt>
    <dgm:pt modelId="{6F452091-F53D-8E44-AA5E-38BC2E5A0B94}" type="pres">
      <dgm:prSet presAssocID="{93367197-00D6-B844-8829-2111F5132DAF}" presName="vert1" presStyleCnt="0"/>
      <dgm:spPr/>
    </dgm:pt>
  </dgm:ptLst>
  <dgm:cxnLst>
    <dgm:cxn modelId="{43C7B30C-DCA2-904E-B846-E1D3479BB88B}" type="presOf" srcId="{93367197-00D6-B844-8829-2111F5132DAF}" destId="{964B628E-B69B-8E48-A7F4-48CE36764DB4}" srcOrd="0" destOrd="0" presId="urn:microsoft.com/office/officeart/2008/layout/LinedList"/>
    <dgm:cxn modelId="{0648E819-695E-8E43-B36F-98A17CDD1F9E}" srcId="{04367E30-C29F-4B1F-9A77-22A1F3A09B5D}" destId="{93367197-00D6-B844-8829-2111F5132DAF}" srcOrd="7" destOrd="0" parTransId="{9853DC43-2F69-234F-BDD4-9504B7E4793F}" sibTransId="{91FA72FE-8F12-1F40-8FEB-CDC3F0870A69}"/>
    <dgm:cxn modelId="{AE41FF32-F07E-4361-AEF8-A9131D28751C}" srcId="{04367E30-C29F-4B1F-9A77-22A1F3A09B5D}" destId="{E8BBC455-BE79-49B4-B9D8-A6585871F62A}" srcOrd="4" destOrd="0" parTransId="{F12C6D4F-CA69-4209-96AA-14424B85E5AB}" sibTransId="{88F8C914-58B5-4661-ABC7-4ABE1D0CA15D}"/>
    <dgm:cxn modelId="{A3A80654-5CEC-F845-88D6-62F967CCBA36}" type="presOf" srcId="{80D10347-F077-4778-903E-70EF628AB5CA}" destId="{A5D3FEAC-7513-074C-A440-8373657A7483}" srcOrd="0" destOrd="0" presId="urn:microsoft.com/office/officeart/2008/layout/LinedList"/>
    <dgm:cxn modelId="{614A2965-9B13-4A44-AD9F-196D216BC2D6}" srcId="{04367E30-C29F-4B1F-9A77-22A1F3A09B5D}" destId="{80D10347-F077-4778-903E-70EF628AB5CA}" srcOrd="1" destOrd="0" parTransId="{B431D2AB-5597-448C-B9F4-03B836DC1146}" sibTransId="{102FB754-D7F1-4E54-8977-6A8855205B0A}"/>
    <dgm:cxn modelId="{DB8EEA7E-6128-BD46-8EA8-C4EA1D1B4495}" type="presOf" srcId="{1C853F45-4FDB-41BD-A876-DD157554A7E1}" destId="{97E107A4-3524-C448-9C97-39DA90E5D231}" srcOrd="0" destOrd="0" presId="urn:microsoft.com/office/officeart/2008/layout/LinedList"/>
    <dgm:cxn modelId="{4B814E80-F14C-4A90-82DD-F23848D8A177}" srcId="{04367E30-C29F-4B1F-9A77-22A1F3A09B5D}" destId="{1C853F45-4FDB-41BD-A876-DD157554A7E1}" srcOrd="0" destOrd="0" parTransId="{3095AFC7-A1AE-4845-B5FC-E57C67EBADED}" sibTransId="{37889CCC-72AB-413E-BCC3-376F0C5B7146}"/>
    <dgm:cxn modelId="{D16AC789-0288-9446-8CA3-01E20D6EF9C4}" type="presOf" srcId="{04367E30-C29F-4B1F-9A77-22A1F3A09B5D}" destId="{58660083-5E46-CE42-8A44-21460CC8D755}" srcOrd="0" destOrd="0" presId="urn:microsoft.com/office/officeart/2008/layout/LinedList"/>
    <dgm:cxn modelId="{CE3DFA89-C650-C640-8910-97C795D739E9}" type="presOf" srcId="{E8BBC455-BE79-49B4-B9D8-A6585871F62A}" destId="{8B4A8DCA-0ABE-F643-92E2-E61324E201F0}" srcOrd="0" destOrd="0" presId="urn:microsoft.com/office/officeart/2008/layout/LinedList"/>
    <dgm:cxn modelId="{AE5D14AF-50AE-494D-A79D-885E0CD905B2}" type="presOf" srcId="{1BA5CC6F-AB84-4637-9A3B-AA854A144BD3}" destId="{783844FB-E272-6C4C-B46B-68FA467411BA}" srcOrd="0" destOrd="0" presId="urn:microsoft.com/office/officeart/2008/layout/LinedList"/>
    <dgm:cxn modelId="{29FF91C9-EAC6-42CB-8411-131748918C15}" srcId="{04367E30-C29F-4B1F-9A77-22A1F3A09B5D}" destId="{08C70450-ADF8-4A84-81B7-210759F99ADA}" srcOrd="2" destOrd="0" parTransId="{B61D7549-8DAC-4101-BF08-A2DBE4E1C5CF}" sibTransId="{D34601D4-B828-404E-911B-61A8E97CA307}"/>
    <dgm:cxn modelId="{E06B28CC-BDBA-4752-A932-3AF8345BCFF9}" srcId="{04367E30-C29F-4B1F-9A77-22A1F3A09B5D}" destId="{1BA5CC6F-AB84-4637-9A3B-AA854A144BD3}" srcOrd="5" destOrd="0" parTransId="{B1DB7BD2-734C-471C-B56A-2652D7E8D9C2}" sibTransId="{78DA89CF-3FDB-4847-A158-EDA87FD818F3}"/>
    <dgm:cxn modelId="{064BFFD0-7D7E-F541-8684-DB5B12D2CF7D}" type="presOf" srcId="{08C70450-ADF8-4A84-81B7-210759F99ADA}" destId="{03600805-04EE-0D41-9CA7-0F7D7C67469E}" srcOrd="0" destOrd="0" presId="urn:microsoft.com/office/officeart/2008/layout/LinedList"/>
    <dgm:cxn modelId="{73068DD7-C599-BC4A-8FF2-D5592ACE8A1C}" type="presOf" srcId="{85DF9A23-F4B4-4DE6-AE0D-D68C227A8DA5}" destId="{3C07B80E-C3C5-E245-B3A9-D42E45217CC3}" srcOrd="0" destOrd="0" presId="urn:microsoft.com/office/officeart/2008/layout/LinedList"/>
    <dgm:cxn modelId="{7F97B9E2-7F45-1E4F-BF2B-23CD254DCB32}" srcId="{04367E30-C29F-4B1F-9A77-22A1F3A09B5D}" destId="{3276CE35-3692-2047-AD14-338DB6D42D03}" srcOrd="6" destOrd="0" parTransId="{5D1DEDC8-573A-3C42-BDF0-D2D1D7BEDC0F}" sibTransId="{20E2F523-FD6D-614C-833C-7FE601E26D7F}"/>
    <dgm:cxn modelId="{31BEF1E3-7019-4FD1-ACC7-2F6A2BC3A254}" srcId="{04367E30-C29F-4B1F-9A77-22A1F3A09B5D}" destId="{85DF9A23-F4B4-4DE6-AE0D-D68C227A8DA5}" srcOrd="3" destOrd="0" parTransId="{8698A5FE-A982-478E-8D10-58619B9C4026}" sibTransId="{E32041B9-D216-4012-821C-83BDC9AB6892}"/>
    <dgm:cxn modelId="{BDCB2CFB-8A60-EC40-AB27-6A362A59DEF2}" type="presOf" srcId="{3276CE35-3692-2047-AD14-338DB6D42D03}" destId="{A262492F-F40C-9347-9A4C-CA9A68080127}" srcOrd="0" destOrd="0" presId="urn:microsoft.com/office/officeart/2008/layout/LinedList"/>
    <dgm:cxn modelId="{59E4B3D3-03FB-5847-AA74-0C9DEACC0481}" type="presParOf" srcId="{58660083-5E46-CE42-8A44-21460CC8D755}" destId="{CC05833E-1EB5-6C40-AD3F-DBE7892EAA2F}" srcOrd="0" destOrd="0" presId="urn:microsoft.com/office/officeart/2008/layout/LinedList"/>
    <dgm:cxn modelId="{A80952D5-2C22-1B4F-A4F3-133975376D92}" type="presParOf" srcId="{58660083-5E46-CE42-8A44-21460CC8D755}" destId="{259C2A1E-7662-0146-B35E-3BAA9E479FFD}" srcOrd="1" destOrd="0" presId="urn:microsoft.com/office/officeart/2008/layout/LinedList"/>
    <dgm:cxn modelId="{7BE777BC-89B3-1B48-AC4F-E371E1869336}" type="presParOf" srcId="{259C2A1E-7662-0146-B35E-3BAA9E479FFD}" destId="{97E107A4-3524-C448-9C97-39DA90E5D231}" srcOrd="0" destOrd="0" presId="urn:microsoft.com/office/officeart/2008/layout/LinedList"/>
    <dgm:cxn modelId="{E46BC9C1-700D-284F-9E2E-09F950666BEE}" type="presParOf" srcId="{259C2A1E-7662-0146-B35E-3BAA9E479FFD}" destId="{7ACE9849-138D-EA47-8BD0-B383A6E377E3}" srcOrd="1" destOrd="0" presId="urn:microsoft.com/office/officeart/2008/layout/LinedList"/>
    <dgm:cxn modelId="{60AC2CCA-290D-AA4A-9DE2-641BDFBFFDC4}" type="presParOf" srcId="{58660083-5E46-CE42-8A44-21460CC8D755}" destId="{B83C239F-F582-D64C-A6FB-89B16769DC2F}" srcOrd="2" destOrd="0" presId="urn:microsoft.com/office/officeart/2008/layout/LinedList"/>
    <dgm:cxn modelId="{377ED8A8-7E85-624F-B793-37F98126995B}" type="presParOf" srcId="{58660083-5E46-CE42-8A44-21460CC8D755}" destId="{26083593-6D91-7644-AA26-3375B9A5EE43}" srcOrd="3" destOrd="0" presId="urn:microsoft.com/office/officeart/2008/layout/LinedList"/>
    <dgm:cxn modelId="{EFF81EAF-DB91-F346-B706-57DB4072F739}" type="presParOf" srcId="{26083593-6D91-7644-AA26-3375B9A5EE43}" destId="{A5D3FEAC-7513-074C-A440-8373657A7483}" srcOrd="0" destOrd="0" presId="urn:microsoft.com/office/officeart/2008/layout/LinedList"/>
    <dgm:cxn modelId="{019E4A83-76C1-2347-A5DD-C1C44006065C}" type="presParOf" srcId="{26083593-6D91-7644-AA26-3375B9A5EE43}" destId="{FE54F75D-87D3-884D-8027-8A8EEA8AFB7F}" srcOrd="1" destOrd="0" presId="urn:microsoft.com/office/officeart/2008/layout/LinedList"/>
    <dgm:cxn modelId="{D927EC36-5588-5241-BA24-FA9022DD906C}" type="presParOf" srcId="{58660083-5E46-CE42-8A44-21460CC8D755}" destId="{601D1A13-F488-B048-8868-8E89D8492CCE}" srcOrd="4" destOrd="0" presId="urn:microsoft.com/office/officeart/2008/layout/LinedList"/>
    <dgm:cxn modelId="{C0D51EA9-D10A-FA4C-9D5B-7B3C9D0A887F}" type="presParOf" srcId="{58660083-5E46-CE42-8A44-21460CC8D755}" destId="{1F44DEC5-7AF0-7545-87B3-2DA444658958}" srcOrd="5" destOrd="0" presId="urn:microsoft.com/office/officeart/2008/layout/LinedList"/>
    <dgm:cxn modelId="{D1D0D812-2655-344D-9982-C490373AAED5}" type="presParOf" srcId="{1F44DEC5-7AF0-7545-87B3-2DA444658958}" destId="{03600805-04EE-0D41-9CA7-0F7D7C67469E}" srcOrd="0" destOrd="0" presId="urn:microsoft.com/office/officeart/2008/layout/LinedList"/>
    <dgm:cxn modelId="{D54D1571-C024-B340-AA90-594AF2323323}" type="presParOf" srcId="{1F44DEC5-7AF0-7545-87B3-2DA444658958}" destId="{7A374313-0943-9542-90B2-4221C55F9233}" srcOrd="1" destOrd="0" presId="urn:microsoft.com/office/officeart/2008/layout/LinedList"/>
    <dgm:cxn modelId="{10648A9E-5C11-EE40-8190-5618E1061B96}" type="presParOf" srcId="{58660083-5E46-CE42-8A44-21460CC8D755}" destId="{B9BFBD62-D016-E548-9208-706AB4761581}" srcOrd="6" destOrd="0" presId="urn:microsoft.com/office/officeart/2008/layout/LinedList"/>
    <dgm:cxn modelId="{BBCFE850-8622-4449-BAE0-58F7F44474B5}" type="presParOf" srcId="{58660083-5E46-CE42-8A44-21460CC8D755}" destId="{041D375C-3761-2046-915E-5DCDF667384C}" srcOrd="7" destOrd="0" presId="urn:microsoft.com/office/officeart/2008/layout/LinedList"/>
    <dgm:cxn modelId="{95D8135D-9C3F-5741-9BC7-1AFBA5E7FE23}" type="presParOf" srcId="{041D375C-3761-2046-915E-5DCDF667384C}" destId="{3C07B80E-C3C5-E245-B3A9-D42E45217CC3}" srcOrd="0" destOrd="0" presId="urn:microsoft.com/office/officeart/2008/layout/LinedList"/>
    <dgm:cxn modelId="{FEC3B0C6-F538-2942-967C-A6C6E21A7418}" type="presParOf" srcId="{041D375C-3761-2046-915E-5DCDF667384C}" destId="{038A8D45-D595-B148-9429-1C358EDC0C86}" srcOrd="1" destOrd="0" presId="urn:microsoft.com/office/officeart/2008/layout/LinedList"/>
    <dgm:cxn modelId="{85E543AA-B9F1-3B47-927C-EEDAE0BA904B}" type="presParOf" srcId="{58660083-5E46-CE42-8A44-21460CC8D755}" destId="{9DCE8FE0-EF3D-9B45-89C7-996781AB7468}" srcOrd="8" destOrd="0" presId="urn:microsoft.com/office/officeart/2008/layout/LinedList"/>
    <dgm:cxn modelId="{396FA564-EA68-154C-ABC8-931414A44D2A}" type="presParOf" srcId="{58660083-5E46-CE42-8A44-21460CC8D755}" destId="{E77DB69A-FAE7-674E-BFEB-4B09DBB131CC}" srcOrd="9" destOrd="0" presId="urn:microsoft.com/office/officeart/2008/layout/LinedList"/>
    <dgm:cxn modelId="{EDC9AF71-F1F4-834C-9025-9BF58101645D}" type="presParOf" srcId="{E77DB69A-FAE7-674E-BFEB-4B09DBB131CC}" destId="{8B4A8DCA-0ABE-F643-92E2-E61324E201F0}" srcOrd="0" destOrd="0" presId="urn:microsoft.com/office/officeart/2008/layout/LinedList"/>
    <dgm:cxn modelId="{62D8DB29-C29E-9A4D-B697-03399852CF76}" type="presParOf" srcId="{E77DB69A-FAE7-674E-BFEB-4B09DBB131CC}" destId="{A40B291E-39C1-0949-94D7-B76A33694E5D}" srcOrd="1" destOrd="0" presId="urn:microsoft.com/office/officeart/2008/layout/LinedList"/>
    <dgm:cxn modelId="{6D84C1BA-683E-CA46-B1BD-17190812EE67}" type="presParOf" srcId="{58660083-5E46-CE42-8A44-21460CC8D755}" destId="{AFEAC3B0-8E25-DD4E-87F3-8D7FA3251FA3}" srcOrd="10" destOrd="0" presId="urn:microsoft.com/office/officeart/2008/layout/LinedList"/>
    <dgm:cxn modelId="{F8D3AC04-C436-5840-BC43-6191451C4DDF}" type="presParOf" srcId="{58660083-5E46-CE42-8A44-21460CC8D755}" destId="{D1F96320-0A32-4A45-9905-1DDED3E875BE}" srcOrd="11" destOrd="0" presId="urn:microsoft.com/office/officeart/2008/layout/LinedList"/>
    <dgm:cxn modelId="{77299A05-AA8D-F44F-8F54-B445B793059C}" type="presParOf" srcId="{D1F96320-0A32-4A45-9905-1DDED3E875BE}" destId="{783844FB-E272-6C4C-B46B-68FA467411BA}" srcOrd="0" destOrd="0" presId="urn:microsoft.com/office/officeart/2008/layout/LinedList"/>
    <dgm:cxn modelId="{21A31F10-1319-A84B-A9D3-46248A0A7A75}" type="presParOf" srcId="{D1F96320-0A32-4A45-9905-1DDED3E875BE}" destId="{DBED057B-23E1-0643-8ABA-59F2F17BD20F}" srcOrd="1" destOrd="0" presId="urn:microsoft.com/office/officeart/2008/layout/LinedList"/>
    <dgm:cxn modelId="{54C9740A-CA72-6C46-AA9A-4CA22694B130}" type="presParOf" srcId="{58660083-5E46-CE42-8A44-21460CC8D755}" destId="{78D95A6A-C7B0-2542-A915-8609BD2FCB98}" srcOrd="12" destOrd="0" presId="urn:microsoft.com/office/officeart/2008/layout/LinedList"/>
    <dgm:cxn modelId="{9BA37E79-A99C-074B-B879-469AE6F697AC}" type="presParOf" srcId="{58660083-5E46-CE42-8A44-21460CC8D755}" destId="{DF15F5C9-9931-1E4E-8790-B9F8BC6A3C29}" srcOrd="13" destOrd="0" presId="urn:microsoft.com/office/officeart/2008/layout/LinedList"/>
    <dgm:cxn modelId="{7F45A1A5-FB9F-6F47-AD00-AC5CFAEC6F31}" type="presParOf" srcId="{DF15F5C9-9931-1E4E-8790-B9F8BC6A3C29}" destId="{A262492F-F40C-9347-9A4C-CA9A68080127}" srcOrd="0" destOrd="0" presId="urn:microsoft.com/office/officeart/2008/layout/LinedList"/>
    <dgm:cxn modelId="{146E7B09-E93C-BB4E-B238-B2F290B701B1}" type="presParOf" srcId="{DF15F5C9-9931-1E4E-8790-B9F8BC6A3C29}" destId="{FC9B273D-7B3A-6B4B-9B8A-9F66EB90C0C5}" srcOrd="1" destOrd="0" presId="urn:microsoft.com/office/officeart/2008/layout/LinedList"/>
    <dgm:cxn modelId="{F06C3D2E-9C75-CB48-A773-2FF0A1569885}" type="presParOf" srcId="{58660083-5E46-CE42-8A44-21460CC8D755}" destId="{6A025831-E8B7-344C-BDDD-64A9E390AFE8}" srcOrd="14" destOrd="0" presId="urn:microsoft.com/office/officeart/2008/layout/LinedList"/>
    <dgm:cxn modelId="{DE168591-A630-A840-B835-4F077238145B}" type="presParOf" srcId="{58660083-5E46-CE42-8A44-21460CC8D755}" destId="{43B7F8A9-9955-A445-81D6-B7578492CEDF}" srcOrd="15" destOrd="0" presId="urn:microsoft.com/office/officeart/2008/layout/LinedList"/>
    <dgm:cxn modelId="{364F3374-259D-DD44-ADBA-9E6160D7D9A3}" type="presParOf" srcId="{43B7F8A9-9955-A445-81D6-B7578492CEDF}" destId="{964B628E-B69B-8E48-A7F4-48CE36764DB4}" srcOrd="0" destOrd="0" presId="urn:microsoft.com/office/officeart/2008/layout/LinedList"/>
    <dgm:cxn modelId="{164E59C6-509F-B546-A2B3-B852D8FE289C}" type="presParOf" srcId="{43B7F8A9-9955-A445-81D6-B7578492CEDF}" destId="{6F452091-F53D-8E44-AA5E-38BC2E5A0B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45F87D-AE6F-4C7D-81BA-3B25097C018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D23E363-99E2-42E3-A6EF-69F8E0A4B0FF}">
      <dgm:prSet/>
      <dgm:spPr/>
      <dgm:t>
        <a:bodyPr/>
        <a:lstStyle/>
        <a:p>
          <a:r>
            <a:rPr lang="en-US"/>
            <a:t>Going out locally within 1 hour no permission from parents needed</a:t>
          </a:r>
        </a:p>
      </dgm:t>
    </dgm:pt>
    <dgm:pt modelId="{5B9EA0F0-6CCE-4A57-89AC-3153E1620293}" type="parTrans" cxnId="{FC57081A-3F5F-4044-8661-05F5957824D0}">
      <dgm:prSet/>
      <dgm:spPr/>
      <dgm:t>
        <a:bodyPr/>
        <a:lstStyle/>
        <a:p>
          <a:endParaRPr lang="en-US"/>
        </a:p>
      </dgm:t>
    </dgm:pt>
    <dgm:pt modelId="{E0D6F73E-1193-4734-86D9-153FC5C754D3}" type="sibTrans" cxnId="{FC57081A-3F5F-4044-8661-05F5957824D0}">
      <dgm:prSet/>
      <dgm:spPr/>
      <dgm:t>
        <a:bodyPr/>
        <a:lstStyle/>
        <a:p>
          <a:endParaRPr lang="en-US"/>
        </a:p>
      </dgm:t>
    </dgm:pt>
    <dgm:pt modelId="{6AB4A5D3-2F59-47FC-B557-D2E10E66217A}">
      <dgm:prSet/>
      <dgm:spPr/>
      <dgm:t>
        <a:bodyPr/>
        <a:lstStyle/>
        <a:p>
          <a:r>
            <a:rPr lang="en-US"/>
            <a:t>If going out for the whole day or involves overnight, parents permission required (24 hours ahead)</a:t>
          </a:r>
        </a:p>
      </dgm:t>
    </dgm:pt>
    <dgm:pt modelId="{2C387407-5824-41DC-81B1-249693C11094}" type="parTrans" cxnId="{F4BB4ADA-8F64-48EE-AC48-AD93693DB9FA}">
      <dgm:prSet/>
      <dgm:spPr/>
      <dgm:t>
        <a:bodyPr/>
        <a:lstStyle/>
        <a:p>
          <a:endParaRPr lang="en-US"/>
        </a:p>
      </dgm:t>
    </dgm:pt>
    <dgm:pt modelId="{F6ED359B-F095-45BD-B94E-E93BF8AB7307}" type="sibTrans" cxnId="{F4BB4ADA-8F64-48EE-AC48-AD93693DB9FA}">
      <dgm:prSet/>
      <dgm:spPr/>
      <dgm:t>
        <a:bodyPr/>
        <a:lstStyle/>
        <a:p>
          <a:endParaRPr lang="en-US"/>
        </a:p>
      </dgm:t>
    </dgm:pt>
    <dgm:pt modelId="{13C3137B-EB46-437F-8327-510B868F0955}">
      <dgm:prSet/>
      <dgm:spPr/>
      <dgm:t>
        <a:bodyPr/>
        <a:lstStyle/>
        <a:p>
          <a:r>
            <a:rPr lang="en-US"/>
            <a:t>Need parent’s permission if not attend activities </a:t>
          </a:r>
        </a:p>
      </dgm:t>
    </dgm:pt>
    <dgm:pt modelId="{64643BAB-C22C-4ECF-BC49-5AFFDF8B3C2F}" type="parTrans" cxnId="{1F2CCDAC-5F10-45A1-A417-004A711FCB08}">
      <dgm:prSet/>
      <dgm:spPr/>
      <dgm:t>
        <a:bodyPr/>
        <a:lstStyle/>
        <a:p>
          <a:endParaRPr lang="en-US"/>
        </a:p>
      </dgm:t>
    </dgm:pt>
    <dgm:pt modelId="{295509FE-5399-4A9E-82E3-027C403BDB25}" type="sibTrans" cxnId="{1F2CCDAC-5F10-45A1-A417-004A711FCB08}">
      <dgm:prSet/>
      <dgm:spPr/>
      <dgm:t>
        <a:bodyPr/>
        <a:lstStyle/>
        <a:p>
          <a:endParaRPr lang="en-US"/>
        </a:p>
      </dgm:t>
    </dgm:pt>
    <dgm:pt modelId="{3245677E-C36A-427E-B524-777B92FCC050}">
      <dgm:prSet/>
      <dgm:spPr/>
      <dgm:t>
        <a:bodyPr/>
        <a:lstStyle/>
        <a:p>
          <a:r>
            <a:rPr lang="en-US"/>
            <a:t>London Hotel – parents approval if comes back after 10pm</a:t>
          </a:r>
        </a:p>
      </dgm:t>
    </dgm:pt>
    <dgm:pt modelId="{D02B25BD-00AB-4E84-8A4D-B8E28233EECC}" type="parTrans" cxnId="{FB7230F7-0493-4F16-8DCA-6124FE269D06}">
      <dgm:prSet/>
      <dgm:spPr/>
      <dgm:t>
        <a:bodyPr/>
        <a:lstStyle/>
        <a:p>
          <a:endParaRPr lang="en-US"/>
        </a:p>
      </dgm:t>
    </dgm:pt>
    <dgm:pt modelId="{D54BE009-938E-4316-8C02-3D0D934D35EA}" type="sibTrans" cxnId="{FB7230F7-0493-4F16-8DCA-6124FE269D06}">
      <dgm:prSet/>
      <dgm:spPr/>
      <dgm:t>
        <a:bodyPr/>
        <a:lstStyle/>
        <a:p>
          <a:endParaRPr lang="en-US"/>
        </a:p>
      </dgm:t>
    </dgm:pt>
    <dgm:pt modelId="{91DBE0D2-8399-CF42-9B5A-5AD89A2A34BA}" type="pres">
      <dgm:prSet presAssocID="{D945F87D-AE6F-4C7D-81BA-3B25097C018D}" presName="linear" presStyleCnt="0">
        <dgm:presLayoutVars>
          <dgm:animLvl val="lvl"/>
          <dgm:resizeHandles val="exact"/>
        </dgm:presLayoutVars>
      </dgm:prSet>
      <dgm:spPr/>
    </dgm:pt>
    <dgm:pt modelId="{8DC35807-993F-CB4B-8D3A-AB1621A00F89}" type="pres">
      <dgm:prSet presAssocID="{DD23E363-99E2-42E3-A6EF-69F8E0A4B0F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D9C70DB-F75A-A548-ADF7-57F212AE2000}" type="pres">
      <dgm:prSet presAssocID="{E0D6F73E-1193-4734-86D9-153FC5C754D3}" presName="spacer" presStyleCnt="0"/>
      <dgm:spPr/>
    </dgm:pt>
    <dgm:pt modelId="{E50BF08E-5B75-D546-924D-AF8AFB80D6DC}" type="pres">
      <dgm:prSet presAssocID="{6AB4A5D3-2F59-47FC-B557-D2E10E66217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921647F-18FD-5349-9244-61634388E6F9}" type="pres">
      <dgm:prSet presAssocID="{F6ED359B-F095-45BD-B94E-E93BF8AB7307}" presName="spacer" presStyleCnt="0"/>
      <dgm:spPr/>
    </dgm:pt>
    <dgm:pt modelId="{30F5F0AF-899D-2640-99F9-079EC013D971}" type="pres">
      <dgm:prSet presAssocID="{13C3137B-EB46-437F-8327-510B868F095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CC8A90E-40D8-094E-8944-C621DC765B6D}" type="pres">
      <dgm:prSet presAssocID="{295509FE-5399-4A9E-82E3-027C403BDB25}" presName="spacer" presStyleCnt="0"/>
      <dgm:spPr/>
    </dgm:pt>
    <dgm:pt modelId="{5C9442C4-4BA4-8B4A-89E1-00178F7F8372}" type="pres">
      <dgm:prSet presAssocID="{3245677E-C36A-427E-B524-777B92FCC05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57081A-3F5F-4044-8661-05F5957824D0}" srcId="{D945F87D-AE6F-4C7D-81BA-3B25097C018D}" destId="{DD23E363-99E2-42E3-A6EF-69F8E0A4B0FF}" srcOrd="0" destOrd="0" parTransId="{5B9EA0F0-6CCE-4A57-89AC-3153E1620293}" sibTransId="{E0D6F73E-1193-4734-86D9-153FC5C754D3}"/>
    <dgm:cxn modelId="{6A32815E-3551-ED42-82A6-5E9CF4C2695C}" type="presOf" srcId="{D945F87D-AE6F-4C7D-81BA-3B25097C018D}" destId="{91DBE0D2-8399-CF42-9B5A-5AD89A2A34BA}" srcOrd="0" destOrd="0" presId="urn:microsoft.com/office/officeart/2005/8/layout/vList2"/>
    <dgm:cxn modelId="{DA7D9F8D-96C8-964A-8A0C-5CE9B572479B}" type="presOf" srcId="{3245677E-C36A-427E-B524-777B92FCC050}" destId="{5C9442C4-4BA4-8B4A-89E1-00178F7F8372}" srcOrd="0" destOrd="0" presId="urn:microsoft.com/office/officeart/2005/8/layout/vList2"/>
    <dgm:cxn modelId="{1F2CCDAC-5F10-45A1-A417-004A711FCB08}" srcId="{D945F87D-AE6F-4C7D-81BA-3B25097C018D}" destId="{13C3137B-EB46-437F-8327-510B868F0955}" srcOrd="2" destOrd="0" parTransId="{64643BAB-C22C-4ECF-BC49-5AFFDF8B3C2F}" sibTransId="{295509FE-5399-4A9E-82E3-027C403BDB25}"/>
    <dgm:cxn modelId="{09467FC5-220F-6F4A-B58D-80E0435CB92D}" type="presOf" srcId="{DD23E363-99E2-42E3-A6EF-69F8E0A4B0FF}" destId="{8DC35807-993F-CB4B-8D3A-AB1621A00F89}" srcOrd="0" destOrd="0" presId="urn:microsoft.com/office/officeart/2005/8/layout/vList2"/>
    <dgm:cxn modelId="{95A567C9-B571-CA47-AB1D-64231C593CF3}" type="presOf" srcId="{13C3137B-EB46-437F-8327-510B868F0955}" destId="{30F5F0AF-899D-2640-99F9-079EC013D971}" srcOrd="0" destOrd="0" presId="urn:microsoft.com/office/officeart/2005/8/layout/vList2"/>
    <dgm:cxn modelId="{4F5DB6D9-0EF7-DB47-8E7F-4655A0102611}" type="presOf" srcId="{6AB4A5D3-2F59-47FC-B557-D2E10E66217A}" destId="{E50BF08E-5B75-D546-924D-AF8AFB80D6DC}" srcOrd="0" destOrd="0" presId="urn:microsoft.com/office/officeart/2005/8/layout/vList2"/>
    <dgm:cxn modelId="{F4BB4ADA-8F64-48EE-AC48-AD93693DB9FA}" srcId="{D945F87D-AE6F-4C7D-81BA-3B25097C018D}" destId="{6AB4A5D3-2F59-47FC-B557-D2E10E66217A}" srcOrd="1" destOrd="0" parTransId="{2C387407-5824-41DC-81B1-249693C11094}" sibTransId="{F6ED359B-F095-45BD-B94E-E93BF8AB7307}"/>
    <dgm:cxn modelId="{FB7230F7-0493-4F16-8DCA-6124FE269D06}" srcId="{D945F87D-AE6F-4C7D-81BA-3B25097C018D}" destId="{3245677E-C36A-427E-B524-777B92FCC050}" srcOrd="3" destOrd="0" parTransId="{D02B25BD-00AB-4E84-8A4D-B8E28233EECC}" sibTransId="{D54BE009-938E-4316-8C02-3D0D934D35EA}"/>
    <dgm:cxn modelId="{E20332B8-F5D7-EC4D-9571-20740C67790C}" type="presParOf" srcId="{91DBE0D2-8399-CF42-9B5A-5AD89A2A34BA}" destId="{8DC35807-993F-CB4B-8D3A-AB1621A00F89}" srcOrd="0" destOrd="0" presId="urn:microsoft.com/office/officeart/2005/8/layout/vList2"/>
    <dgm:cxn modelId="{F74085E8-8C74-8647-ABA5-A8B93DD9F5C9}" type="presParOf" srcId="{91DBE0D2-8399-CF42-9B5A-5AD89A2A34BA}" destId="{ED9C70DB-F75A-A548-ADF7-57F212AE2000}" srcOrd="1" destOrd="0" presId="urn:microsoft.com/office/officeart/2005/8/layout/vList2"/>
    <dgm:cxn modelId="{E87B6F78-3A00-694F-B4A9-8F11800BD6C2}" type="presParOf" srcId="{91DBE0D2-8399-CF42-9B5A-5AD89A2A34BA}" destId="{E50BF08E-5B75-D546-924D-AF8AFB80D6DC}" srcOrd="2" destOrd="0" presId="urn:microsoft.com/office/officeart/2005/8/layout/vList2"/>
    <dgm:cxn modelId="{B453C050-9EE2-FE49-953B-B98EEAD6C565}" type="presParOf" srcId="{91DBE0D2-8399-CF42-9B5A-5AD89A2A34BA}" destId="{C921647F-18FD-5349-9244-61634388E6F9}" srcOrd="3" destOrd="0" presId="urn:microsoft.com/office/officeart/2005/8/layout/vList2"/>
    <dgm:cxn modelId="{52A3CC11-21F5-4F42-910E-61AE22AC7A40}" type="presParOf" srcId="{91DBE0D2-8399-CF42-9B5A-5AD89A2A34BA}" destId="{30F5F0AF-899D-2640-99F9-079EC013D971}" srcOrd="4" destOrd="0" presId="urn:microsoft.com/office/officeart/2005/8/layout/vList2"/>
    <dgm:cxn modelId="{C35F9F39-8EDA-5B45-9AEB-AB0FB9A619C1}" type="presParOf" srcId="{91DBE0D2-8399-CF42-9B5A-5AD89A2A34BA}" destId="{ECC8A90E-40D8-094E-8944-C621DC765B6D}" srcOrd="5" destOrd="0" presId="urn:microsoft.com/office/officeart/2005/8/layout/vList2"/>
    <dgm:cxn modelId="{48BAEA56-3519-CA43-8F42-BB69856E3E3B}" type="presParOf" srcId="{91DBE0D2-8399-CF42-9B5A-5AD89A2A34BA}" destId="{5C9442C4-4BA4-8B4A-89E1-00178F7F83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7B4357-A16E-4384-A89D-8F69600725EA}" type="doc">
      <dgm:prSet loTypeId="urn:microsoft.com/office/officeart/2018/2/layout/IconCircle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2A7E66-7F21-4142-94C7-3F87736EA4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Same as in school (twice lateral flow tests per week)</a:t>
          </a:r>
        </a:p>
      </dgm:t>
    </dgm:pt>
    <dgm:pt modelId="{3C9AD22C-751C-41E9-BA4F-9E7DC431B6B4}" type="parTrans" cxnId="{E196B791-84C9-4B60-AD88-9C5865A81D25}">
      <dgm:prSet/>
      <dgm:spPr/>
      <dgm:t>
        <a:bodyPr/>
        <a:lstStyle/>
        <a:p>
          <a:endParaRPr lang="en-US" sz="1800"/>
        </a:p>
      </dgm:t>
    </dgm:pt>
    <dgm:pt modelId="{E582D54A-472C-4DE7-A1ED-717D0225C9FB}" type="sibTrans" cxnId="{E196B791-84C9-4B60-AD88-9C5865A81D25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78E8EBF6-F1C1-48B9-A8A5-DFF5C76C98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If lateral flow test is positive, a PCR test will be booked at once </a:t>
          </a:r>
        </a:p>
      </dgm:t>
    </dgm:pt>
    <dgm:pt modelId="{FECD8759-E7A5-4011-B81B-DE2F3D2EA832}" type="parTrans" cxnId="{874B0DA2-D348-41B7-970C-9B3024B3E555}">
      <dgm:prSet/>
      <dgm:spPr/>
      <dgm:t>
        <a:bodyPr/>
        <a:lstStyle/>
        <a:p>
          <a:endParaRPr lang="en-US" sz="1800"/>
        </a:p>
      </dgm:t>
    </dgm:pt>
    <dgm:pt modelId="{174B18B4-A7B3-4845-847A-15E87B7DC6A4}" type="sibTrans" cxnId="{874B0DA2-D348-41B7-970C-9B3024B3E555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E5F1B10B-F577-47CF-A618-E8AC42F39B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If confirmed positive self-isolation will happen</a:t>
          </a:r>
        </a:p>
      </dgm:t>
    </dgm:pt>
    <dgm:pt modelId="{7A1B1F50-F5CF-47BB-A66F-76E2FF0FD329}" type="parTrans" cxnId="{44E80E5B-0609-4C1D-85B3-53442E6051DA}">
      <dgm:prSet/>
      <dgm:spPr/>
      <dgm:t>
        <a:bodyPr/>
        <a:lstStyle/>
        <a:p>
          <a:endParaRPr lang="en-US" sz="1800"/>
        </a:p>
      </dgm:t>
    </dgm:pt>
    <dgm:pt modelId="{50EE4982-0B7D-46B4-833C-73627E5C2D39}" type="sibTrans" cxnId="{44E80E5B-0609-4C1D-85B3-53442E6051DA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A0335FBD-D2B0-44F2-B466-945FC4C78D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Once tested negative will continue to attend all activities </a:t>
          </a:r>
        </a:p>
      </dgm:t>
    </dgm:pt>
    <dgm:pt modelId="{46ECB414-A6CB-435F-AE0A-D9044F5DF173}" type="parTrans" cxnId="{8ACAA683-419E-46E1-BA8A-A60B60CDA138}">
      <dgm:prSet/>
      <dgm:spPr/>
      <dgm:t>
        <a:bodyPr/>
        <a:lstStyle/>
        <a:p>
          <a:endParaRPr lang="en-US" sz="1800"/>
        </a:p>
      </dgm:t>
    </dgm:pt>
    <dgm:pt modelId="{B1602A9B-896E-4FDC-934E-DA49810C5A35}" type="sibTrans" cxnId="{8ACAA683-419E-46E1-BA8A-A60B60CDA138}">
      <dgm:prSet/>
      <dgm:spPr/>
      <dgm:t>
        <a:bodyPr/>
        <a:lstStyle/>
        <a:p>
          <a:endParaRPr lang="en-US" sz="1800"/>
        </a:p>
      </dgm:t>
    </dgm:pt>
    <dgm:pt modelId="{D702DF4F-D3E4-4BA4-B884-8F7103E73FB4}" type="pres">
      <dgm:prSet presAssocID="{B47B4357-A16E-4384-A89D-8F69600725EA}" presName="root" presStyleCnt="0">
        <dgm:presLayoutVars>
          <dgm:dir/>
          <dgm:resizeHandles val="exact"/>
        </dgm:presLayoutVars>
      </dgm:prSet>
      <dgm:spPr/>
    </dgm:pt>
    <dgm:pt modelId="{ED863B79-6461-4C56-A91F-F9E8EF722FEA}" type="pres">
      <dgm:prSet presAssocID="{B47B4357-A16E-4384-A89D-8F69600725EA}" presName="container" presStyleCnt="0">
        <dgm:presLayoutVars>
          <dgm:dir/>
          <dgm:resizeHandles val="exact"/>
        </dgm:presLayoutVars>
      </dgm:prSet>
      <dgm:spPr/>
    </dgm:pt>
    <dgm:pt modelId="{66412981-4995-460E-8AD3-353EF1868E30}" type="pres">
      <dgm:prSet presAssocID="{6C2A7E66-7F21-4142-94C7-3F87736EA4C4}" presName="compNode" presStyleCnt="0"/>
      <dgm:spPr/>
    </dgm:pt>
    <dgm:pt modelId="{0F9A7F90-51A2-4F05-B14B-90462F325C81}" type="pres">
      <dgm:prSet presAssocID="{6C2A7E66-7F21-4142-94C7-3F87736EA4C4}" presName="iconBgRect" presStyleLbl="bgShp" presStyleIdx="0" presStyleCnt="4"/>
      <dgm:spPr/>
    </dgm:pt>
    <dgm:pt modelId="{AA05A8AA-FE7C-4275-A9DC-B3DC43C207A6}" type="pres">
      <dgm:prSet presAssocID="{6C2A7E66-7F21-4142-94C7-3F87736EA4C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7B3B54B0-AB83-4A55-926A-86CCDA04FE8B}" type="pres">
      <dgm:prSet presAssocID="{6C2A7E66-7F21-4142-94C7-3F87736EA4C4}" presName="spaceRect" presStyleCnt="0"/>
      <dgm:spPr/>
    </dgm:pt>
    <dgm:pt modelId="{7ECDA8C4-C66A-4C88-AEBA-95F65D58C6B3}" type="pres">
      <dgm:prSet presAssocID="{6C2A7E66-7F21-4142-94C7-3F87736EA4C4}" presName="textRect" presStyleLbl="revTx" presStyleIdx="0" presStyleCnt="4">
        <dgm:presLayoutVars>
          <dgm:chMax val="1"/>
          <dgm:chPref val="1"/>
        </dgm:presLayoutVars>
      </dgm:prSet>
      <dgm:spPr/>
    </dgm:pt>
    <dgm:pt modelId="{BB2A0AD5-A977-4E44-A8DA-BC3169CA2A3A}" type="pres">
      <dgm:prSet presAssocID="{E582D54A-472C-4DE7-A1ED-717D0225C9FB}" presName="sibTrans" presStyleLbl="sibTrans2D1" presStyleIdx="0" presStyleCnt="0"/>
      <dgm:spPr/>
    </dgm:pt>
    <dgm:pt modelId="{D7466C11-862C-438D-8CE1-4C0ADACEBBA1}" type="pres">
      <dgm:prSet presAssocID="{78E8EBF6-F1C1-48B9-A8A5-DFF5C76C9803}" presName="compNode" presStyleCnt="0"/>
      <dgm:spPr/>
    </dgm:pt>
    <dgm:pt modelId="{F1D8F99E-1B5E-47F1-8BDE-949FEC3DC98C}" type="pres">
      <dgm:prSet presAssocID="{78E8EBF6-F1C1-48B9-A8A5-DFF5C76C9803}" presName="iconBgRect" presStyleLbl="bgShp" presStyleIdx="1" presStyleCnt="4"/>
      <dgm:spPr/>
    </dgm:pt>
    <dgm:pt modelId="{7431B3C7-00CF-4422-95C6-C0DDC9CAC8A5}" type="pres">
      <dgm:prSet presAssocID="{78E8EBF6-F1C1-48B9-A8A5-DFF5C76C980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9CF3225D-11F9-4B3E-B91C-0C1BAA2E775C}" type="pres">
      <dgm:prSet presAssocID="{78E8EBF6-F1C1-48B9-A8A5-DFF5C76C9803}" presName="spaceRect" presStyleCnt="0"/>
      <dgm:spPr/>
    </dgm:pt>
    <dgm:pt modelId="{9952466A-98C5-4EF6-AB20-BD03811981E6}" type="pres">
      <dgm:prSet presAssocID="{78E8EBF6-F1C1-48B9-A8A5-DFF5C76C9803}" presName="textRect" presStyleLbl="revTx" presStyleIdx="1" presStyleCnt="4">
        <dgm:presLayoutVars>
          <dgm:chMax val="1"/>
          <dgm:chPref val="1"/>
        </dgm:presLayoutVars>
      </dgm:prSet>
      <dgm:spPr/>
    </dgm:pt>
    <dgm:pt modelId="{D6637C82-02AC-4443-B423-F20EBAE43EBF}" type="pres">
      <dgm:prSet presAssocID="{174B18B4-A7B3-4845-847A-15E87B7DC6A4}" presName="sibTrans" presStyleLbl="sibTrans2D1" presStyleIdx="0" presStyleCnt="0"/>
      <dgm:spPr/>
    </dgm:pt>
    <dgm:pt modelId="{DD46675F-576C-470B-9FBB-46207AAD18D0}" type="pres">
      <dgm:prSet presAssocID="{E5F1B10B-F577-47CF-A618-E8AC42F39B21}" presName="compNode" presStyleCnt="0"/>
      <dgm:spPr/>
    </dgm:pt>
    <dgm:pt modelId="{D0D0ACD3-BAE1-4879-BB44-7A94941DCEF2}" type="pres">
      <dgm:prSet presAssocID="{E5F1B10B-F577-47CF-A618-E8AC42F39B21}" presName="iconBgRect" presStyleLbl="bgShp" presStyleIdx="2" presStyleCnt="4"/>
      <dgm:spPr/>
    </dgm:pt>
    <dgm:pt modelId="{9D8D4CCB-AEA5-4135-B9C3-D970B1AB7A05}" type="pres">
      <dgm:prSet presAssocID="{E5F1B10B-F577-47CF-A618-E8AC42F39B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vil Face Outline"/>
        </a:ext>
      </dgm:extLst>
    </dgm:pt>
    <dgm:pt modelId="{5B3E3FD9-69D0-4CAA-AF47-2D55CC0ABFC1}" type="pres">
      <dgm:prSet presAssocID="{E5F1B10B-F577-47CF-A618-E8AC42F39B21}" presName="spaceRect" presStyleCnt="0"/>
      <dgm:spPr/>
    </dgm:pt>
    <dgm:pt modelId="{D79BCD9C-B306-4AA1-916B-163D2EEA7C18}" type="pres">
      <dgm:prSet presAssocID="{E5F1B10B-F577-47CF-A618-E8AC42F39B21}" presName="textRect" presStyleLbl="revTx" presStyleIdx="2" presStyleCnt="4">
        <dgm:presLayoutVars>
          <dgm:chMax val="1"/>
          <dgm:chPref val="1"/>
        </dgm:presLayoutVars>
      </dgm:prSet>
      <dgm:spPr/>
    </dgm:pt>
    <dgm:pt modelId="{AC9F94A4-836D-4628-B745-F18C38D01D10}" type="pres">
      <dgm:prSet presAssocID="{50EE4982-0B7D-46B4-833C-73627E5C2D39}" presName="sibTrans" presStyleLbl="sibTrans2D1" presStyleIdx="0" presStyleCnt="0"/>
      <dgm:spPr/>
    </dgm:pt>
    <dgm:pt modelId="{EFC2B195-E444-4A9E-B47C-59200EDE91FA}" type="pres">
      <dgm:prSet presAssocID="{A0335FBD-D2B0-44F2-B466-945FC4C78D9C}" presName="compNode" presStyleCnt="0"/>
      <dgm:spPr/>
    </dgm:pt>
    <dgm:pt modelId="{D4AEFA77-ECB4-4E96-AD5D-41E06E65BE5F}" type="pres">
      <dgm:prSet presAssocID="{A0335FBD-D2B0-44F2-B466-945FC4C78D9C}" presName="iconBgRect" presStyleLbl="bgShp" presStyleIdx="3" presStyleCnt="4"/>
      <dgm:spPr/>
    </dgm:pt>
    <dgm:pt modelId="{C0E2FB80-62E1-493F-9803-E4086233E296}" type="pres">
      <dgm:prSet presAssocID="{A0335FBD-D2B0-44F2-B466-945FC4C78D9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3E564DF2-6C63-4815-B21C-2D00D4DE3028}" type="pres">
      <dgm:prSet presAssocID="{A0335FBD-D2B0-44F2-B466-945FC4C78D9C}" presName="spaceRect" presStyleCnt="0"/>
      <dgm:spPr/>
    </dgm:pt>
    <dgm:pt modelId="{80A75815-B8B7-44C5-8217-00A5F81466CA}" type="pres">
      <dgm:prSet presAssocID="{A0335FBD-D2B0-44F2-B466-945FC4C78D9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D310404-6062-D143-915B-6B5376DB1B62}" type="presOf" srcId="{B47B4357-A16E-4384-A89D-8F69600725EA}" destId="{D702DF4F-D3E4-4BA4-B884-8F7103E73FB4}" srcOrd="0" destOrd="0" presId="urn:microsoft.com/office/officeart/2018/2/layout/IconCircleList"/>
    <dgm:cxn modelId="{2A6AF30E-94D4-A44D-AC1C-467FEEAB93AE}" type="presOf" srcId="{E582D54A-472C-4DE7-A1ED-717D0225C9FB}" destId="{BB2A0AD5-A977-4E44-A8DA-BC3169CA2A3A}" srcOrd="0" destOrd="0" presId="urn:microsoft.com/office/officeart/2018/2/layout/IconCircleList"/>
    <dgm:cxn modelId="{8E338522-8FDF-F14A-BEA0-40F792B050FC}" type="presOf" srcId="{6C2A7E66-7F21-4142-94C7-3F87736EA4C4}" destId="{7ECDA8C4-C66A-4C88-AEBA-95F65D58C6B3}" srcOrd="0" destOrd="0" presId="urn:microsoft.com/office/officeart/2018/2/layout/IconCircleList"/>
    <dgm:cxn modelId="{55D7C233-9DB0-7B40-ABDE-6F14AC0389EC}" type="presOf" srcId="{78E8EBF6-F1C1-48B9-A8A5-DFF5C76C9803}" destId="{9952466A-98C5-4EF6-AB20-BD03811981E6}" srcOrd="0" destOrd="0" presId="urn:microsoft.com/office/officeart/2018/2/layout/IconCircleList"/>
    <dgm:cxn modelId="{44E80E5B-0609-4C1D-85B3-53442E6051DA}" srcId="{B47B4357-A16E-4384-A89D-8F69600725EA}" destId="{E5F1B10B-F577-47CF-A618-E8AC42F39B21}" srcOrd="2" destOrd="0" parTransId="{7A1B1F50-F5CF-47BB-A66F-76E2FF0FD329}" sibTransId="{50EE4982-0B7D-46B4-833C-73627E5C2D39}"/>
    <dgm:cxn modelId="{2E53B462-622F-2049-B2B3-93032213EFF4}" type="presOf" srcId="{A0335FBD-D2B0-44F2-B466-945FC4C78D9C}" destId="{80A75815-B8B7-44C5-8217-00A5F81466CA}" srcOrd="0" destOrd="0" presId="urn:microsoft.com/office/officeart/2018/2/layout/IconCircleList"/>
    <dgm:cxn modelId="{8ACAA683-419E-46E1-BA8A-A60B60CDA138}" srcId="{B47B4357-A16E-4384-A89D-8F69600725EA}" destId="{A0335FBD-D2B0-44F2-B466-945FC4C78D9C}" srcOrd="3" destOrd="0" parTransId="{46ECB414-A6CB-435F-AE0A-D9044F5DF173}" sibTransId="{B1602A9B-896E-4FDC-934E-DA49810C5A35}"/>
    <dgm:cxn modelId="{E196B791-84C9-4B60-AD88-9C5865A81D25}" srcId="{B47B4357-A16E-4384-A89D-8F69600725EA}" destId="{6C2A7E66-7F21-4142-94C7-3F87736EA4C4}" srcOrd="0" destOrd="0" parTransId="{3C9AD22C-751C-41E9-BA4F-9E7DC431B6B4}" sibTransId="{E582D54A-472C-4DE7-A1ED-717D0225C9FB}"/>
    <dgm:cxn modelId="{CE5A3E95-0F26-814F-BA69-A0CBFFBC9FD1}" type="presOf" srcId="{50EE4982-0B7D-46B4-833C-73627E5C2D39}" destId="{AC9F94A4-836D-4628-B745-F18C38D01D10}" srcOrd="0" destOrd="0" presId="urn:microsoft.com/office/officeart/2018/2/layout/IconCircleList"/>
    <dgm:cxn modelId="{874B0DA2-D348-41B7-970C-9B3024B3E555}" srcId="{B47B4357-A16E-4384-A89D-8F69600725EA}" destId="{78E8EBF6-F1C1-48B9-A8A5-DFF5C76C9803}" srcOrd="1" destOrd="0" parTransId="{FECD8759-E7A5-4011-B81B-DE2F3D2EA832}" sibTransId="{174B18B4-A7B3-4845-847A-15E87B7DC6A4}"/>
    <dgm:cxn modelId="{467D8FB4-4A08-B84E-A700-415AB18384D3}" type="presOf" srcId="{174B18B4-A7B3-4845-847A-15E87B7DC6A4}" destId="{D6637C82-02AC-4443-B423-F20EBAE43EBF}" srcOrd="0" destOrd="0" presId="urn:microsoft.com/office/officeart/2018/2/layout/IconCircleList"/>
    <dgm:cxn modelId="{5F9020F2-F6F8-7A4D-9A4C-C1E47F84FEBC}" type="presOf" srcId="{E5F1B10B-F577-47CF-A618-E8AC42F39B21}" destId="{D79BCD9C-B306-4AA1-916B-163D2EEA7C18}" srcOrd="0" destOrd="0" presId="urn:microsoft.com/office/officeart/2018/2/layout/IconCircleList"/>
    <dgm:cxn modelId="{9A890CC9-FD5C-9441-B495-A035BBCAD920}" type="presParOf" srcId="{D702DF4F-D3E4-4BA4-B884-8F7103E73FB4}" destId="{ED863B79-6461-4C56-A91F-F9E8EF722FEA}" srcOrd="0" destOrd="0" presId="urn:microsoft.com/office/officeart/2018/2/layout/IconCircleList"/>
    <dgm:cxn modelId="{ED296A60-BFEB-6540-ACD9-261708C5E760}" type="presParOf" srcId="{ED863B79-6461-4C56-A91F-F9E8EF722FEA}" destId="{66412981-4995-460E-8AD3-353EF1868E30}" srcOrd="0" destOrd="0" presId="urn:microsoft.com/office/officeart/2018/2/layout/IconCircleList"/>
    <dgm:cxn modelId="{400D3F96-A8EF-084E-BB47-DD0D8C938BAF}" type="presParOf" srcId="{66412981-4995-460E-8AD3-353EF1868E30}" destId="{0F9A7F90-51A2-4F05-B14B-90462F325C81}" srcOrd="0" destOrd="0" presId="urn:microsoft.com/office/officeart/2018/2/layout/IconCircleList"/>
    <dgm:cxn modelId="{D803B81A-09A3-7B4A-A312-E6D5FDA3D43E}" type="presParOf" srcId="{66412981-4995-460E-8AD3-353EF1868E30}" destId="{AA05A8AA-FE7C-4275-A9DC-B3DC43C207A6}" srcOrd="1" destOrd="0" presId="urn:microsoft.com/office/officeart/2018/2/layout/IconCircleList"/>
    <dgm:cxn modelId="{5D88DAA6-27F3-C044-BEF7-972A845CF921}" type="presParOf" srcId="{66412981-4995-460E-8AD3-353EF1868E30}" destId="{7B3B54B0-AB83-4A55-926A-86CCDA04FE8B}" srcOrd="2" destOrd="0" presId="urn:microsoft.com/office/officeart/2018/2/layout/IconCircleList"/>
    <dgm:cxn modelId="{68E0C4BB-5CC5-8C45-9A54-9A2898A30671}" type="presParOf" srcId="{66412981-4995-460E-8AD3-353EF1868E30}" destId="{7ECDA8C4-C66A-4C88-AEBA-95F65D58C6B3}" srcOrd="3" destOrd="0" presId="urn:microsoft.com/office/officeart/2018/2/layout/IconCircleList"/>
    <dgm:cxn modelId="{53E81B2E-5644-8A43-AD54-455B834E7C8F}" type="presParOf" srcId="{ED863B79-6461-4C56-A91F-F9E8EF722FEA}" destId="{BB2A0AD5-A977-4E44-A8DA-BC3169CA2A3A}" srcOrd="1" destOrd="0" presId="urn:microsoft.com/office/officeart/2018/2/layout/IconCircleList"/>
    <dgm:cxn modelId="{6810F854-B005-BC49-9266-94FE22DD8C7F}" type="presParOf" srcId="{ED863B79-6461-4C56-A91F-F9E8EF722FEA}" destId="{D7466C11-862C-438D-8CE1-4C0ADACEBBA1}" srcOrd="2" destOrd="0" presId="urn:microsoft.com/office/officeart/2018/2/layout/IconCircleList"/>
    <dgm:cxn modelId="{FC252990-FD30-1541-888D-748280B73087}" type="presParOf" srcId="{D7466C11-862C-438D-8CE1-4C0ADACEBBA1}" destId="{F1D8F99E-1B5E-47F1-8BDE-949FEC3DC98C}" srcOrd="0" destOrd="0" presId="urn:microsoft.com/office/officeart/2018/2/layout/IconCircleList"/>
    <dgm:cxn modelId="{46D3F54A-DC46-C149-925C-945FFE0713B5}" type="presParOf" srcId="{D7466C11-862C-438D-8CE1-4C0ADACEBBA1}" destId="{7431B3C7-00CF-4422-95C6-C0DDC9CAC8A5}" srcOrd="1" destOrd="0" presId="urn:microsoft.com/office/officeart/2018/2/layout/IconCircleList"/>
    <dgm:cxn modelId="{4B27125C-EAA2-664A-9C60-9F80FE63CF30}" type="presParOf" srcId="{D7466C11-862C-438D-8CE1-4C0ADACEBBA1}" destId="{9CF3225D-11F9-4B3E-B91C-0C1BAA2E775C}" srcOrd="2" destOrd="0" presId="urn:microsoft.com/office/officeart/2018/2/layout/IconCircleList"/>
    <dgm:cxn modelId="{8C67BB77-6543-2646-A4DE-0F116C519CC5}" type="presParOf" srcId="{D7466C11-862C-438D-8CE1-4C0ADACEBBA1}" destId="{9952466A-98C5-4EF6-AB20-BD03811981E6}" srcOrd="3" destOrd="0" presId="urn:microsoft.com/office/officeart/2018/2/layout/IconCircleList"/>
    <dgm:cxn modelId="{64AE048C-28D6-7149-888F-56BC8309A257}" type="presParOf" srcId="{ED863B79-6461-4C56-A91F-F9E8EF722FEA}" destId="{D6637C82-02AC-4443-B423-F20EBAE43EBF}" srcOrd="3" destOrd="0" presId="urn:microsoft.com/office/officeart/2018/2/layout/IconCircleList"/>
    <dgm:cxn modelId="{12EA638C-ADB8-AC4B-A6E1-34B413CB242C}" type="presParOf" srcId="{ED863B79-6461-4C56-A91F-F9E8EF722FEA}" destId="{DD46675F-576C-470B-9FBB-46207AAD18D0}" srcOrd="4" destOrd="0" presId="urn:microsoft.com/office/officeart/2018/2/layout/IconCircleList"/>
    <dgm:cxn modelId="{CE9888FB-B698-114F-B9B8-BD6778B17D74}" type="presParOf" srcId="{DD46675F-576C-470B-9FBB-46207AAD18D0}" destId="{D0D0ACD3-BAE1-4879-BB44-7A94941DCEF2}" srcOrd="0" destOrd="0" presId="urn:microsoft.com/office/officeart/2018/2/layout/IconCircleList"/>
    <dgm:cxn modelId="{3A326EB7-9C18-E043-9865-4ECAFA5DE295}" type="presParOf" srcId="{DD46675F-576C-470B-9FBB-46207AAD18D0}" destId="{9D8D4CCB-AEA5-4135-B9C3-D970B1AB7A05}" srcOrd="1" destOrd="0" presId="urn:microsoft.com/office/officeart/2018/2/layout/IconCircleList"/>
    <dgm:cxn modelId="{48297B93-706B-9141-A2A0-DE7D3E5284F3}" type="presParOf" srcId="{DD46675F-576C-470B-9FBB-46207AAD18D0}" destId="{5B3E3FD9-69D0-4CAA-AF47-2D55CC0ABFC1}" srcOrd="2" destOrd="0" presId="urn:microsoft.com/office/officeart/2018/2/layout/IconCircleList"/>
    <dgm:cxn modelId="{1F7B67DF-8F55-C34D-B4FE-EB746BA5D69F}" type="presParOf" srcId="{DD46675F-576C-470B-9FBB-46207AAD18D0}" destId="{D79BCD9C-B306-4AA1-916B-163D2EEA7C18}" srcOrd="3" destOrd="0" presId="urn:microsoft.com/office/officeart/2018/2/layout/IconCircleList"/>
    <dgm:cxn modelId="{D5C374D8-94B9-344F-BECD-602618B7F9F8}" type="presParOf" srcId="{ED863B79-6461-4C56-A91F-F9E8EF722FEA}" destId="{AC9F94A4-836D-4628-B745-F18C38D01D10}" srcOrd="5" destOrd="0" presId="urn:microsoft.com/office/officeart/2018/2/layout/IconCircleList"/>
    <dgm:cxn modelId="{FAA088EA-5CB0-8F4E-8DFF-F821B8D80679}" type="presParOf" srcId="{ED863B79-6461-4C56-A91F-F9E8EF722FEA}" destId="{EFC2B195-E444-4A9E-B47C-59200EDE91FA}" srcOrd="6" destOrd="0" presId="urn:microsoft.com/office/officeart/2018/2/layout/IconCircleList"/>
    <dgm:cxn modelId="{03A43545-8013-7847-8DBF-B58E3191F56A}" type="presParOf" srcId="{EFC2B195-E444-4A9E-B47C-59200EDE91FA}" destId="{D4AEFA77-ECB4-4E96-AD5D-41E06E65BE5F}" srcOrd="0" destOrd="0" presId="urn:microsoft.com/office/officeart/2018/2/layout/IconCircleList"/>
    <dgm:cxn modelId="{6ABAAD93-2E8B-984F-A5AD-DFDEA5B989FE}" type="presParOf" srcId="{EFC2B195-E444-4A9E-B47C-59200EDE91FA}" destId="{C0E2FB80-62E1-493F-9803-E4086233E296}" srcOrd="1" destOrd="0" presId="urn:microsoft.com/office/officeart/2018/2/layout/IconCircleList"/>
    <dgm:cxn modelId="{A30B6413-C6E0-064D-893D-33D3CE9BC9E6}" type="presParOf" srcId="{EFC2B195-E444-4A9E-B47C-59200EDE91FA}" destId="{3E564DF2-6C63-4815-B21C-2D00D4DE3028}" srcOrd="2" destOrd="0" presId="urn:microsoft.com/office/officeart/2018/2/layout/IconCircleList"/>
    <dgm:cxn modelId="{E2EB847C-6D26-0545-BF76-947EFCCF5061}" type="presParOf" srcId="{EFC2B195-E444-4A9E-B47C-59200EDE91FA}" destId="{80A75815-B8B7-44C5-8217-00A5F81466C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903686-BA30-48F0-B6E2-E05BE1689F2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6C9CB46-004B-486C-AA81-5E21A29E5E28}">
      <dgm:prSet/>
      <dgm:spPr/>
      <dgm:t>
        <a:bodyPr/>
        <a:lstStyle/>
        <a:p>
          <a:r>
            <a:rPr lang="en-US"/>
            <a:t>24-hour emergency contact phone number for each student</a:t>
          </a:r>
        </a:p>
      </dgm:t>
    </dgm:pt>
    <dgm:pt modelId="{FCCC6624-A76D-43E7-BE04-A5DD76C3EEDA}" type="parTrans" cxnId="{471F5907-32F2-4C38-BCBB-BA8549CA771C}">
      <dgm:prSet/>
      <dgm:spPr/>
      <dgm:t>
        <a:bodyPr/>
        <a:lstStyle/>
        <a:p>
          <a:endParaRPr lang="en-US"/>
        </a:p>
      </dgm:t>
    </dgm:pt>
    <dgm:pt modelId="{DF610424-5481-4FAC-B4CF-FC319B6FF49A}" type="sibTrans" cxnId="{471F5907-32F2-4C38-BCBB-BA8549CA771C}">
      <dgm:prSet/>
      <dgm:spPr/>
      <dgm:t>
        <a:bodyPr/>
        <a:lstStyle/>
        <a:p>
          <a:endParaRPr lang="en-US"/>
        </a:p>
      </dgm:t>
    </dgm:pt>
    <dgm:pt modelId="{92641BCA-9AD6-401F-8D2B-04A0F30A6FC0}">
      <dgm:prSet/>
      <dgm:spPr/>
      <dgm:t>
        <a:bodyPr/>
        <a:lstStyle/>
        <a:p>
          <a:r>
            <a:rPr lang="en-US"/>
            <a:t>Onsite manager’s contact </a:t>
          </a:r>
        </a:p>
      </dgm:t>
    </dgm:pt>
    <dgm:pt modelId="{85017E23-B439-4624-90F7-041307442054}" type="parTrans" cxnId="{917732BD-4C21-4C43-BFB4-0A569719AFFE}">
      <dgm:prSet/>
      <dgm:spPr/>
      <dgm:t>
        <a:bodyPr/>
        <a:lstStyle/>
        <a:p>
          <a:endParaRPr lang="en-US"/>
        </a:p>
      </dgm:t>
    </dgm:pt>
    <dgm:pt modelId="{9F077C9C-00B7-414F-B114-1BDCFE16F1F9}" type="sibTrans" cxnId="{917732BD-4C21-4C43-BFB4-0A569719AFFE}">
      <dgm:prSet/>
      <dgm:spPr/>
      <dgm:t>
        <a:bodyPr/>
        <a:lstStyle/>
        <a:p>
          <a:endParaRPr lang="en-US"/>
        </a:p>
      </dgm:t>
    </dgm:pt>
    <dgm:pt modelId="{E8960655-09EE-4B53-90FA-2C49D802A05A}">
      <dgm:prSet/>
      <dgm:spPr/>
      <dgm:t>
        <a:bodyPr/>
        <a:lstStyle/>
        <a:p>
          <a:r>
            <a:rPr lang="en-US"/>
            <a:t>Elite’s staff contact </a:t>
          </a:r>
        </a:p>
      </dgm:t>
    </dgm:pt>
    <dgm:pt modelId="{0FECA25C-AEB0-4D19-ACB4-FE2CAC687C96}" type="parTrans" cxnId="{9B28EF67-D71D-42FA-A5DB-658663AABDC5}">
      <dgm:prSet/>
      <dgm:spPr/>
      <dgm:t>
        <a:bodyPr/>
        <a:lstStyle/>
        <a:p>
          <a:endParaRPr lang="en-US"/>
        </a:p>
      </dgm:t>
    </dgm:pt>
    <dgm:pt modelId="{71966B9C-5DB8-45C6-AC6E-0A4CC578A243}" type="sibTrans" cxnId="{9B28EF67-D71D-42FA-A5DB-658663AABDC5}">
      <dgm:prSet/>
      <dgm:spPr/>
      <dgm:t>
        <a:bodyPr/>
        <a:lstStyle/>
        <a:p>
          <a:endParaRPr lang="en-US"/>
        </a:p>
      </dgm:t>
    </dgm:pt>
    <dgm:pt modelId="{391645AD-BEA2-482E-893A-4FA2E4067300}">
      <dgm:prSet/>
      <dgm:spPr/>
      <dgm:t>
        <a:bodyPr/>
        <a:lstStyle/>
        <a:p>
          <a:r>
            <a:rPr lang="en-US"/>
            <a:t>Health assistance available onsite </a:t>
          </a:r>
        </a:p>
      </dgm:t>
    </dgm:pt>
    <dgm:pt modelId="{30AD0F70-69F9-4017-83F0-7A9A3CDF7AC3}" type="parTrans" cxnId="{68B40E39-13FE-4B26-8279-15F40349A347}">
      <dgm:prSet/>
      <dgm:spPr/>
      <dgm:t>
        <a:bodyPr/>
        <a:lstStyle/>
        <a:p>
          <a:endParaRPr lang="en-US"/>
        </a:p>
      </dgm:t>
    </dgm:pt>
    <dgm:pt modelId="{3B197777-85ED-4D11-B538-6B0C41E5585E}" type="sibTrans" cxnId="{68B40E39-13FE-4B26-8279-15F40349A347}">
      <dgm:prSet/>
      <dgm:spPr/>
      <dgm:t>
        <a:bodyPr/>
        <a:lstStyle/>
        <a:p>
          <a:endParaRPr lang="en-US"/>
        </a:p>
      </dgm:t>
    </dgm:pt>
    <dgm:pt modelId="{BCEB85D2-DA0A-4D2F-BFCE-324D8C134B0C}">
      <dgm:prSet/>
      <dgm:spPr/>
      <dgm:t>
        <a:bodyPr/>
        <a:lstStyle/>
        <a:p>
          <a:r>
            <a:rPr lang="en-US"/>
            <a:t>Will be taken to see doctor or hospital if needs be</a:t>
          </a:r>
        </a:p>
      </dgm:t>
    </dgm:pt>
    <dgm:pt modelId="{B96B2B49-9F16-497F-9DDC-C0B961609B1E}" type="parTrans" cxnId="{5CB696BB-F443-4C11-BD1A-963A84F1FCB9}">
      <dgm:prSet/>
      <dgm:spPr/>
      <dgm:t>
        <a:bodyPr/>
        <a:lstStyle/>
        <a:p>
          <a:endParaRPr lang="en-US"/>
        </a:p>
      </dgm:t>
    </dgm:pt>
    <dgm:pt modelId="{DF11C07E-4A41-4954-B98F-4FAC22BA4E13}" type="sibTrans" cxnId="{5CB696BB-F443-4C11-BD1A-963A84F1FCB9}">
      <dgm:prSet/>
      <dgm:spPr/>
      <dgm:t>
        <a:bodyPr/>
        <a:lstStyle/>
        <a:p>
          <a:endParaRPr lang="en-US"/>
        </a:p>
      </dgm:t>
    </dgm:pt>
    <dgm:pt modelId="{3B15FDC4-B9A7-A740-ACB8-19509F076CA2}" type="pres">
      <dgm:prSet presAssocID="{9A903686-BA30-48F0-B6E2-E05BE1689F24}" presName="diagram" presStyleCnt="0">
        <dgm:presLayoutVars>
          <dgm:dir/>
          <dgm:resizeHandles val="exact"/>
        </dgm:presLayoutVars>
      </dgm:prSet>
      <dgm:spPr/>
    </dgm:pt>
    <dgm:pt modelId="{06EB1D54-3227-7748-B8DC-3ABA3663D34E}" type="pres">
      <dgm:prSet presAssocID="{A6C9CB46-004B-486C-AA81-5E21A29E5E28}" presName="node" presStyleLbl="node1" presStyleIdx="0" presStyleCnt="5">
        <dgm:presLayoutVars>
          <dgm:bulletEnabled val="1"/>
        </dgm:presLayoutVars>
      </dgm:prSet>
      <dgm:spPr/>
    </dgm:pt>
    <dgm:pt modelId="{B960AC46-586D-E845-9260-60938E30683B}" type="pres">
      <dgm:prSet presAssocID="{DF610424-5481-4FAC-B4CF-FC319B6FF49A}" presName="sibTrans" presStyleCnt="0"/>
      <dgm:spPr/>
    </dgm:pt>
    <dgm:pt modelId="{B3A2CC56-E0BB-A149-9261-8BBBC529CFD6}" type="pres">
      <dgm:prSet presAssocID="{92641BCA-9AD6-401F-8D2B-04A0F30A6FC0}" presName="node" presStyleLbl="node1" presStyleIdx="1" presStyleCnt="5">
        <dgm:presLayoutVars>
          <dgm:bulletEnabled val="1"/>
        </dgm:presLayoutVars>
      </dgm:prSet>
      <dgm:spPr/>
    </dgm:pt>
    <dgm:pt modelId="{2032C054-2D4E-2D4D-9F26-4D0CDB533529}" type="pres">
      <dgm:prSet presAssocID="{9F077C9C-00B7-414F-B114-1BDCFE16F1F9}" presName="sibTrans" presStyleCnt="0"/>
      <dgm:spPr/>
    </dgm:pt>
    <dgm:pt modelId="{0DCA0D2B-E3AC-C247-ABA4-8A0CD2E56DE1}" type="pres">
      <dgm:prSet presAssocID="{E8960655-09EE-4B53-90FA-2C49D802A05A}" presName="node" presStyleLbl="node1" presStyleIdx="2" presStyleCnt="5">
        <dgm:presLayoutVars>
          <dgm:bulletEnabled val="1"/>
        </dgm:presLayoutVars>
      </dgm:prSet>
      <dgm:spPr/>
    </dgm:pt>
    <dgm:pt modelId="{A4002E61-AA18-AF41-A551-333BEA6518C1}" type="pres">
      <dgm:prSet presAssocID="{71966B9C-5DB8-45C6-AC6E-0A4CC578A243}" presName="sibTrans" presStyleCnt="0"/>
      <dgm:spPr/>
    </dgm:pt>
    <dgm:pt modelId="{5A583B0A-56A5-4540-8DAD-40D373745AFE}" type="pres">
      <dgm:prSet presAssocID="{391645AD-BEA2-482E-893A-4FA2E4067300}" presName="node" presStyleLbl="node1" presStyleIdx="3" presStyleCnt="5">
        <dgm:presLayoutVars>
          <dgm:bulletEnabled val="1"/>
        </dgm:presLayoutVars>
      </dgm:prSet>
      <dgm:spPr/>
    </dgm:pt>
    <dgm:pt modelId="{698FB647-9CB1-E443-970B-04268B5E9809}" type="pres">
      <dgm:prSet presAssocID="{3B197777-85ED-4D11-B538-6B0C41E5585E}" presName="sibTrans" presStyleCnt="0"/>
      <dgm:spPr/>
    </dgm:pt>
    <dgm:pt modelId="{1A0E6973-EA6D-C541-B473-A98799CF23ED}" type="pres">
      <dgm:prSet presAssocID="{BCEB85D2-DA0A-4D2F-BFCE-324D8C134B0C}" presName="node" presStyleLbl="node1" presStyleIdx="4" presStyleCnt="5">
        <dgm:presLayoutVars>
          <dgm:bulletEnabled val="1"/>
        </dgm:presLayoutVars>
      </dgm:prSet>
      <dgm:spPr/>
    </dgm:pt>
  </dgm:ptLst>
  <dgm:cxnLst>
    <dgm:cxn modelId="{68F5DA03-0097-AE4B-ADFE-2F21BE56461F}" type="presOf" srcId="{E8960655-09EE-4B53-90FA-2C49D802A05A}" destId="{0DCA0D2B-E3AC-C247-ABA4-8A0CD2E56DE1}" srcOrd="0" destOrd="0" presId="urn:microsoft.com/office/officeart/2005/8/layout/default"/>
    <dgm:cxn modelId="{471F5907-32F2-4C38-BCBB-BA8549CA771C}" srcId="{9A903686-BA30-48F0-B6E2-E05BE1689F24}" destId="{A6C9CB46-004B-486C-AA81-5E21A29E5E28}" srcOrd="0" destOrd="0" parTransId="{FCCC6624-A76D-43E7-BE04-A5DD76C3EEDA}" sibTransId="{DF610424-5481-4FAC-B4CF-FC319B6FF49A}"/>
    <dgm:cxn modelId="{E12EB731-635F-CC4C-86F5-BEB413958447}" type="presOf" srcId="{BCEB85D2-DA0A-4D2F-BFCE-324D8C134B0C}" destId="{1A0E6973-EA6D-C541-B473-A98799CF23ED}" srcOrd="0" destOrd="0" presId="urn:microsoft.com/office/officeart/2005/8/layout/default"/>
    <dgm:cxn modelId="{68B40E39-13FE-4B26-8279-15F40349A347}" srcId="{9A903686-BA30-48F0-B6E2-E05BE1689F24}" destId="{391645AD-BEA2-482E-893A-4FA2E4067300}" srcOrd="3" destOrd="0" parTransId="{30AD0F70-69F9-4017-83F0-7A9A3CDF7AC3}" sibTransId="{3B197777-85ED-4D11-B538-6B0C41E5585E}"/>
    <dgm:cxn modelId="{7A29C65A-F6DE-6F47-81BB-B7FFE312792B}" type="presOf" srcId="{92641BCA-9AD6-401F-8D2B-04A0F30A6FC0}" destId="{B3A2CC56-E0BB-A149-9261-8BBBC529CFD6}" srcOrd="0" destOrd="0" presId="urn:microsoft.com/office/officeart/2005/8/layout/default"/>
    <dgm:cxn modelId="{9B28EF67-D71D-42FA-A5DB-658663AABDC5}" srcId="{9A903686-BA30-48F0-B6E2-E05BE1689F24}" destId="{E8960655-09EE-4B53-90FA-2C49D802A05A}" srcOrd="2" destOrd="0" parTransId="{0FECA25C-AEB0-4D19-ACB4-FE2CAC687C96}" sibTransId="{71966B9C-5DB8-45C6-AC6E-0A4CC578A243}"/>
    <dgm:cxn modelId="{5446B87D-A7A1-CE41-9ACB-5EC940799EB5}" type="presOf" srcId="{391645AD-BEA2-482E-893A-4FA2E4067300}" destId="{5A583B0A-56A5-4540-8DAD-40D373745AFE}" srcOrd="0" destOrd="0" presId="urn:microsoft.com/office/officeart/2005/8/layout/default"/>
    <dgm:cxn modelId="{5CB696BB-F443-4C11-BD1A-963A84F1FCB9}" srcId="{9A903686-BA30-48F0-B6E2-E05BE1689F24}" destId="{BCEB85D2-DA0A-4D2F-BFCE-324D8C134B0C}" srcOrd="4" destOrd="0" parTransId="{B96B2B49-9F16-497F-9DDC-C0B961609B1E}" sibTransId="{DF11C07E-4A41-4954-B98F-4FAC22BA4E13}"/>
    <dgm:cxn modelId="{917732BD-4C21-4C43-BFB4-0A569719AFFE}" srcId="{9A903686-BA30-48F0-B6E2-E05BE1689F24}" destId="{92641BCA-9AD6-401F-8D2B-04A0F30A6FC0}" srcOrd="1" destOrd="0" parTransId="{85017E23-B439-4624-90F7-041307442054}" sibTransId="{9F077C9C-00B7-414F-B114-1BDCFE16F1F9}"/>
    <dgm:cxn modelId="{8B9B7DF9-253A-834D-A737-5F0345E48B91}" type="presOf" srcId="{9A903686-BA30-48F0-B6E2-E05BE1689F24}" destId="{3B15FDC4-B9A7-A740-ACB8-19509F076CA2}" srcOrd="0" destOrd="0" presId="urn:microsoft.com/office/officeart/2005/8/layout/default"/>
    <dgm:cxn modelId="{BA46EBFF-B8E8-2A43-A9D2-C3618BA6A9F2}" type="presOf" srcId="{A6C9CB46-004B-486C-AA81-5E21A29E5E28}" destId="{06EB1D54-3227-7748-B8DC-3ABA3663D34E}" srcOrd="0" destOrd="0" presId="urn:microsoft.com/office/officeart/2005/8/layout/default"/>
    <dgm:cxn modelId="{95533499-8752-6F42-BB75-040758C6B0AA}" type="presParOf" srcId="{3B15FDC4-B9A7-A740-ACB8-19509F076CA2}" destId="{06EB1D54-3227-7748-B8DC-3ABA3663D34E}" srcOrd="0" destOrd="0" presId="urn:microsoft.com/office/officeart/2005/8/layout/default"/>
    <dgm:cxn modelId="{7983FE5F-5C73-004B-8F5A-20B2B5403CB6}" type="presParOf" srcId="{3B15FDC4-B9A7-A740-ACB8-19509F076CA2}" destId="{B960AC46-586D-E845-9260-60938E30683B}" srcOrd="1" destOrd="0" presId="urn:microsoft.com/office/officeart/2005/8/layout/default"/>
    <dgm:cxn modelId="{76D731C9-59B8-BB47-9F74-58859001158A}" type="presParOf" srcId="{3B15FDC4-B9A7-A740-ACB8-19509F076CA2}" destId="{B3A2CC56-E0BB-A149-9261-8BBBC529CFD6}" srcOrd="2" destOrd="0" presId="urn:microsoft.com/office/officeart/2005/8/layout/default"/>
    <dgm:cxn modelId="{A7D184FA-E575-FE4C-8A9D-97AE815A8611}" type="presParOf" srcId="{3B15FDC4-B9A7-A740-ACB8-19509F076CA2}" destId="{2032C054-2D4E-2D4D-9F26-4D0CDB533529}" srcOrd="3" destOrd="0" presId="urn:microsoft.com/office/officeart/2005/8/layout/default"/>
    <dgm:cxn modelId="{D407A6C7-1D90-4948-B200-D039C65C4433}" type="presParOf" srcId="{3B15FDC4-B9A7-A740-ACB8-19509F076CA2}" destId="{0DCA0D2B-E3AC-C247-ABA4-8A0CD2E56DE1}" srcOrd="4" destOrd="0" presId="urn:microsoft.com/office/officeart/2005/8/layout/default"/>
    <dgm:cxn modelId="{D54E279A-8AF1-B744-ADFB-724932076415}" type="presParOf" srcId="{3B15FDC4-B9A7-A740-ACB8-19509F076CA2}" destId="{A4002E61-AA18-AF41-A551-333BEA6518C1}" srcOrd="5" destOrd="0" presId="urn:microsoft.com/office/officeart/2005/8/layout/default"/>
    <dgm:cxn modelId="{BBCC8B95-2559-3845-BD82-A72A059CA47E}" type="presParOf" srcId="{3B15FDC4-B9A7-A740-ACB8-19509F076CA2}" destId="{5A583B0A-56A5-4540-8DAD-40D373745AFE}" srcOrd="6" destOrd="0" presId="urn:microsoft.com/office/officeart/2005/8/layout/default"/>
    <dgm:cxn modelId="{BBFB3037-42B9-4547-876D-6BB69ED6B80E}" type="presParOf" srcId="{3B15FDC4-B9A7-A740-ACB8-19509F076CA2}" destId="{698FB647-9CB1-E443-970B-04268B5E9809}" srcOrd="7" destOrd="0" presId="urn:microsoft.com/office/officeart/2005/8/layout/default"/>
    <dgm:cxn modelId="{7223AA1D-403D-9C47-9047-D7BE4D82A62A}" type="presParOf" srcId="{3B15FDC4-B9A7-A740-ACB8-19509F076CA2}" destId="{1A0E6973-EA6D-C541-B473-A98799CF23E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AA0AA-0658-9947-AE85-3E8A1C299BCA}">
      <dsp:nvSpPr>
        <dsp:cNvPr id="0" name=""/>
        <dsp:cNvSpPr/>
      </dsp:nvSpPr>
      <dsp:spPr>
        <a:xfrm>
          <a:off x="0" y="3794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D0675-DC3C-8F4E-A45C-86826AC25FD4}">
      <dsp:nvSpPr>
        <dsp:cNvPr id="0" name=""/>
        <dsp:cNvSpPr/>
      </dsp:nvSpPr>
      <dsp:spPr>
        <a:xfrm>
          <a:off x="290556" y="158009"/>
          <a:ext cx="406778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BEHAVIOUR </a:t>
          </a:r>
          <a:endParaRPr lang="en-US" sz="1500" kern="1200"/>
        </a:p>
      </dsp:txBody>
      <dsp:txXfrm>
        <a:off x="312172" y="179625"/>
        <a:ext cx="4024557" cy="399568"/>
      </dsp:txXfrm>
    </dsp:sp>
    <dsp:sp modelId="{7B80657D-0928-0F46-B4FB-5FAFBE75A2F1}">
      <dsp:nvSpPr>
        <dsp:cNvPr id="0" name=""/>
        <dsp:cNvSpPr/>
      </dsp:nvSpPr>
      <dsp:spPr>
        <a:xfrm>
          <a:off x="0" y="10598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A0412-097B-9A40-B621-F2D010F0F537}">
      <dsp:nvSpPr>
        <dsp:cNvPr id="0" name=""/>
        <dsp:cNvSpPr/>
      </dsp:nvSpPr>
      <dsp:spPr>
        <a:xfrm>
          <a:off x="290556" y="838409"/>
          <a:ext cx="4067789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TOLERANCE</a:t>
          </a:r>
          <a:endParaRPr lang="en-US" sz="1500" kern="1200"/>
        </a:p>
      </dsp:txBody>
      <dsp:txXfrm>
        <a:off x="312172" y="860025"/>
        <a:ext cx="4024557" cy="399568"/>
      </dsp:txXfrm>
    </dsp:sp>
    <dsp:sp modelId="{F5589E66-718B-524A-864F-41ADF7248132}">
      <dsp:nvSpPr>
        <dsp:cNvPr id="0" name=""/>
        <dsp:cNvSpPr/>
      </dsp:nvSpPr>
      <dsp:spPr>
        <a:xfrm>
          <a:off x="0" y="17402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197EE-61F7-424C-A92C-6BBFA4C861BF}">
      <dsp:nvSpPr>
        <dsp:cNvPr id="0" name=""/>
        <dsp:cNvSpPr/>
      </dsp:nvSpPr>
      <dsp:spPr>
        <a:xfrm>
          <a:off x="290556" y="1518809"/>
          <a:ext cx="4067789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RESPECT</a:t>
          </a:r>
          <a:endParaRPr lang="en-US" sz="1500" kern="1200"/>
        </a:p>
      </dsp:txBody>
      <dsp:txXfrm>
        <a:off x="312172" y="1540425"/>
        <a:ext cx="4024557" cy="399568"/>
      </dsp:txXfrm>
    </dsp:sp>
    <dsp:sp modelId="{243B207D-5101-1641-84D9-16D58170AD16}">
      <dsp:nvSpPr>
        <dsp:cNvPr id="0" name=""/>
        <dsp:cNvSpPr/>
      </dsp:nvSpPr>
      <dsp:spPr>
        <a:xfrm>
          <a:off x="0" y="24206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8303A-DAEB-1B48-8784-790BB8902444}">
      <dsp:nvSpPr>
        <dsp:cNvPr id="0" name=""/>
        <dsp:cNvSpPr/>
      </dsp:nvSpPr>
      <dsp:spPr>
        <a:xfrm>
          <a:off x="290556" y="2199209"/>
          <a:ext cx="4067789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SAFETY</a:t>
          </a:r>
          <a:endParaRPr lang="en-US" sz="1500" kern="1200"/>
        </a:p>
      </dsp:txBody>
      <dsp:txXfrm>
        <a:off x="312172" y="2220825"/>
        <a:ext cx="4024557" cy="399568"/>
      </dsp:txXfrm>
    </dsp:sp>
    <dsp:sp modelId="{7EBEB1FB-D9F5-1946-865F-0C1DE47E5E1F}">
      <dsp:nvSpPr>
        <dsp:cNvPr id="0" name=""/>
        <dsp:cNvSpPr/>
      </dsp:nvSpPr>
      <dsp:spPr>
        <a:xfrm>
          <a:off x="0" y="31010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78BB7-7800-6D4C-AAAC-679169D83411}">
      <dsp:nvSpPr>
        <dsp:cNvPr id="0" name=""/>
        <dsp:cNvSpPr/>
      </dsp:nvSpPr>
      <dsp:spPr>
        <a:xfrm>
          <a:off x="290556" y="2879609"/>
          <a:ext cx="4067789" cy="442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HEALTH</a:t>
          </a:r>
          <a:endParaRPr lang="en-US" sz="1500" kern="1200"/>
        </a:p>
      </dsp:txBody>
      <dsp:txXfrm>
        <a:off x="312172" y="2901225"/>
        <a:ext cx="4024557" cy="399568"/>
      </dsp:txXfrm>
    </dsp:sp>
    <dsp:sp modelId="{AE92BFB8-4273-4040-B861-6F7FC910C776}">
      <dsp:nvSpPr>
        <dsp:cNvPr id="0" name=""/>
        <dsp:cNvSpPr/>
      </dsp:nvSpPr>
      <dsp:spPr>
        <a:xfrm>
          <a:off x="0" y="37814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DF079-411A-8542-8F10-F4A5ECFDB55B}">
      <dsp:nvSpPr>
        <dsp:cNvPr id="0" name=""/>
        <dsp:cNvSpPr/>
      </dsp:nvSpPr>
      <dsp:spPr>
        <a:xfrm>
          <a:off x="290556" y="3560009"/>
          <a:ext cx="406778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ENGLISH</a:t>
          </a:r>
          <a:endParaRPr lang="en-US" sz="1500" kern="1200"/>
        </a:p>
      </dsp:txBody>
      <dsp:txXfrm>
        <a:off x="312172" y="3581625"/>
        <a:ext cx="4024557" cy="399568"/>
      </dsp:txXfrm>
    </dsp:sp>
    <dsp:sp modelId="{8F51CF44-934A-BA43-91AC-6099D0F77EEB}">
      <dsp:nvSpPr>
        <dsp:cNvPr id="0" name=""/>
        <dsp:cNvSpPr/>
      </dsp:nvSpPr>
      <dsp:spPr>
        <a:xfrm>
          <a:off x="0" y="44618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5AEA2-F2F5-1740-8793-DFABBC764E6D}">
      <dsp:nvSpPr>
        <dsp:cNvPr id="0" name=""/>
        <dsp:cNvSpPr/>
      </dsp:nvSpPr>
      <dsp:spPr>
        <a:xfrm>
          <a:off x="290556" y="4240409"/>
          <a:ext cx="4067789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TIME</a:t>
          </a:r>
          <a:endParaRPr lang="en-US" sz="1500" kern="1200"/>
        </a:p>
      </dsp:txBody>
      <dsp:txXfrm>
        <a:off x="312172" y="4262025"/>
        <a:ext cx="4024557" cy="399568"/>
      </dsp:txXfrm>
    </dsp:sp>
    <dsp:sp modelId="{AA7029E2-B5E6-9F49-969F-3BC18FB5BB5A}">
      <dsp:nvSpPr>
        <dsp:cNvPr id="0" name=""/>
        <dsp:cNvSpPr/>
      </dsp:nvSpPr>
      <dsp:spPr>
        <a:xfrm>
          <a:off x="0" y="5142209"/>
          <a:ext cx="58111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A8B29-C6C8-DE4A-8D95-4CAE9B681814}">
      <dsp:nvSpPr>
        <dsp:cNvPr id="0" name=""/>
        <dsp:cNvSpPr/>
      </dsp:nvSpPr>
      <dsp:spPr>
        <a:xfrm>
          <a:off x="290556" y="4920809"/>
          <a:ext cx="4067789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COMMUNICATION</a:t>
          </a:r>
          <a:endParaRPr lang="en-US" sz="1500" kern="1200"/>
        </a:p>
      </dsp:txBody>
      <dsp:txXfrm>
        <a:off x="312172" y="4942425"/>
        <a:ext cx="4024557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05833E-1EB5-6C40-AD3F-DBE7892EAA2F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107A4-3524-C448-9C97-39DA90E5D231}">
      <dsp:nvSpPr>
        <dsp:cNvPr id="0" name=""/>
        <dsp:cNvSpPr/>
      </dsp:nvSpPr>
      <dsp:spPr>
        <a:xfrm>
          <a:off x="0" y="0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SMOKING</a:t>
          </a:r>
        </a:p>
      </dsp:txBody>
      <dsp:txXfrm>
        <a:off x="0" y="0"/>
        <a:ext cx="6291714" cy="691341"/>
      </dsp:txXfrm>
    </dsp:sp>
    <dsp:sp modelId="{B83C239F-F582-D64C-A6FB-89B16769DC2F}">
      <dsp:nvSpPr>
        <dsp:cNvPr id="0" name=""/>
        <dsp:cNvSpPr/>
      </dsp:nvSpPr>
      <dsp:spPr>
        <a:xfrm>
          <a:off x="0" y="691341"/>
          <a:ext cx="6291714" cy="0"/>
        </a:xfrm>
        <a:prstGeom prst="lin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3FEAC-7513-074C-A440-8373657A7483}">
      <dsp:nvSpPr>
        <dsp:cNvPr id="0" name=""/>
        <dsp:cNvSpPr/>
      </dsp:nvSpPr>
      <dsp:spPr>
        <a:xfrm>
          <a:off x="0" y="691341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DRUGS AND ALCOHOL</a:t>
          </a:r>
        </a:p>
      </dsp:txBody>
      <dsp:txXfrm>
        <a:off x="0" y="691341"/>
        <a:ext cx="6291714" cy="691341"/>
      </dsp:txXfrm>
    </dsp:sp>
    <dsp:sp modelId="{601D1A13-F488-B048-8868-8E89D8492CCE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00805-04EE-0D41-9CA7-0F7D7C67469E}">
      <dsp:nvSpPr>
        <dsp:cNvPr id="0" name=""/>
        <dsp:cNvSpPr/>
      </dsp:nvSpPr>
      <dsp:spPr>
        <a:xfrm>
          <a:off x="0" y="1382683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NIGHTTIME</a:t>
          </a:r>
        </a:p>
      </dsp:txBody>
      <dsp:txXfrm>
        <a:off x="0" y="1382683"/>
        <a:ext cx="6291714" cy="691341"/>
      </dsp:txXfrm>
    </dsp:sp>
    <dsp:sp modelId="{B9BFBD62-D016-E548-9208-706AB4761581}">
      <dsp:nvSpPr>
        <dsp:cNvPr id="0" name=""/>
        <dsp:cNvSpPr/>
      </dsp:nvSpPr>
      <dsp:spPr>
        <a:xfrm>
          <a:off x="0" y="2074025"/>
          <a:ext cx="6291714" cy="0"/>
        </a:xfrm>
        <a:prstGeom prst="lin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7B80E-C3C5-E245-B3A9-D42E45217CC3}">
      <dsp:nvSpPr>
        <dsp:cNvPr id="0" name=""/>
        <dsp:cNvSpPr/>
      </dsp:nvSpPr>
      <dsp:spPr>
        <a:xfrm>
          <a:off x="0" y="2074025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STAY LEGAL</a:t>
          </a:r>
        </a:p>
      </dsp:txBody>
      <dsp:txXfrm>
        <a:off x="0" y="2074025"/>
        <a:ext cx="6291714" cy="691341"/>
      </dsp:txXfrm>
    </dsp:sp>
    <dsp:sp modelId="{9DCE8FE0-EF3D-9B45-89C7-996781AB7468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A8DCA-0ABE-F643-92E2-E61324E201F0}">
      <dsp:nvSpPr>
        <dsp:cNvPr id="0" name=""/>
        <dsp:cNvSpPr/>
      </dsp:nvSpPr>
      <dsp:spPr>
        <a:xfrm>
          <a:off x="0" y="2765367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INTERNET USE</a:t>
          </a:r>
        </a:p>
      </dsp:txBody>
      <dsp:txXfrm>
        <a:off x="0" y="2765367"/>
        <a:ext cx="6291714" cy="691341"/>
      </dsp:txXfrm>
    </dsp:sp>
    <dsp:sp modelId="{AFEAC3B0-8E25-DD4E-87F3-8D7FA3251FA3}">
      <dsp:nvSpPr>
        <dsp:cNvPr id="0" name=""/>
        <dsp:cNvSpPr/>
      </dsp:nvSpPr>
      <dsp:spPr>
        <a:xfrm>
          <a:off x="0" y="3456709"/>
          <a:ext cx="6291714" cy="0"/>
        </a:xfrm>
        <a:prstGeom prst="lin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844FB-E272-6C4C-B46B-68FA467411BA}">
      <dsp:nvSpPr>
        <dsp:cNvPr id="0" name=""/>
        <dsp:cNvSpPr/>
      </dsp:nvSpPr>
      <dsp:spPr>
        <a:xfrm>
          <a:off x="0" y="3456709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PRIVACY</a:t>
          </a:r>
        </a:p>
      </dsp:txBody>
      <dsp:txXfrm>
        <a:off x="0" y="3456709"/>
        <a:ext cx="6291714" cy="691341"/>
      </dsp:txXfrm>
    </dsp:sp>
    <dsp:sp modelId="{78D95A6A-C7B0-2542-A915-8609BD2FCB98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2492F-F40C-9347-9A4C-CA9A68080127}">
      <dsp:nvSpPr>
        <dsp:cNvPr id="0" name=""/>
        <dsp:cNvSpPr/>
      </dsp:nvSpPr>
      <dsp:spPr>
        <a:xfrm>
          <a:off x="0" y="4148051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GOING OUT*</a:t>
          </a:r>
        </a:p>
      </dsp:txBody>
      <dsp:txXfrm>
        <a:off x="0" y="4148051"/>
        <a:ext cx="6291714" cy="691341"/>
      </dsp:txXfrm>
    </dsp:sp>
    <dsp:sp modelId="{6A025831-E8B7-344C-BDDD-64A9E390AFE8}">
      <dsp:nvSpPr>
        <dsp:cNvPr id="0" name=""/>
        <dsp:cNvSpPr/>
      </dsp:nvSpPr>
      <dsp:spPr>
        <a:xfrm>
          <a:off x="0" y="4839393"/>
          <a:ext cx="6291714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B628E-B69B-8E48-A7F4-48CE36764DB4}">
      <dsp:nvSpPr>
        <dsp:cNvPr id="0" name=""/>
        <dsp:cNvSpPr/>
      </dsp:nvSpPr>
      <dsp:spPr>
        <a:xfrm>
          <a:off x="0" y="4839393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 dirty="0"/>
        </a:p>
      </dsp:txBody>
      <dsp:txXfrm>
        <a:off x="0" y="4839393"/>
        <a:ext cx="6291714" cy="6913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35807-993F-CB4B-8D3A-AB1621A00F89}">
      <dsp:nvSpPr>
        <dsp:cNvPr id="0" name=""/>
        <dsp:cNvSpPr/>
      </dsp:nvSpPr>
      <dsp:spPr>
        <a:xfrm>
          <a:off x="0" y="84287"/>
          <a:ext cx="6364224" cy="1286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Going out locally within 1 hour no permission from parents needed</a:t>
          </a:r>
        </a:p>
      </dsp:txBody>
      <dsp:txXfrm>
        <a:off x="62808" y="147095"/>
        <a:ext cx="6238608" cy="1161018"/>
      </dsp:txXfrm>
    </dsp:sp>
    <dsp:sp modelId="{E50BF08E-5B75-D546-924D-AF8AFB80D6DC}">
      <dsp:nvSpPr>
        <dsp:cNvPr id="0" name=""/>
        <dsp:cNvSpPr/>
      </dsp:nvSpPr>
      <dsp:spPr>
        <a:xfrm>
          <a:off x="0" y="1437161"/>
          <a:ext cx="6364224" cy="1286634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If going out for the whole day or involves overnight, parents permission required (24 hours ahead)</a:t>
          </a:r>
        </a:p>
      </dsp:txBody>
      <dsp:txXfrm>
        <a:off x="62808" y="1499969"/>
        <a:ext cx="6238608" cy="1161018"/>
      </dsp:txXfrm>
    </dsp:sp>
    <dsp:sp modelId="{30F5F0AF-899D-2640-99F9-079EC013D971}">
      <dsp:nvSpPr>
        <dsp:cNvPr id="0" name=""/>
        <dsp:cNvSpPr/>
      </dsp:nvSpPr>
      <dsp:spPr>
        <a:xfrm>
          <a:off x="0" y="2790036"/>
          <a:ext cx="6364224" cy="1286634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Need parent’s permission if not attend activities </a:t>
          </a:r>
        </a:p>
      </dsp:txBody>
      <dsp:txXfrm>
        <a:off x="62808" y="2852844"/>
        <a:ext cx="6238608" cy="1161018"/>
      </dsp:txXfrm>
    </dsp:sp>
    <dsp:sp modelId="{5C9442C4-4BA4-8B4A-89E1-00178F7F8372}">
      <dsp:nvSpPr>
        <dsp:cNvPr id="0" name=""/>
        <dsp:cNvSpPr/>
      </dsp:nvSpPr>
      <dsp:spPr>
        <a:xfrm>
          <a:off x="0" y="4142910"/>
          <a:ext cx="6364224" cy="128663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London Hotel – parents approval if comes back after 10pm</a:t>
          </a:r>
        </a:p>
      </dsp:txBody>
      <dsp:txXfrm>
        <a:off x="62808" y="4205718"/>
        <a:ext cx="6238608" cy="1161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A7F90-51A2-4F05-B14B-90462F325C81}">
      <dsp:nvSpPr>
        <dsp:cNvPr id="0" name=""/>
        <dsp:cNvSpPr/>
      </dsp:nvSpPr>
      <dsp:spPr>
        <a:xfrm>
          <a:off x="18072" y="1591924"/>
          <a:ext cx="764536" cy="764536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5A8AA-FE7C-4275-A9DC-B3DC43C207A6}">
      <dsp:nvSpPr>
        <dsp:cNvPr id="0" name=""/>
        <dsp:cNvSpPr/>
      </dsp:nvSpPr>
      <dsp:spPr>
        <a:xfrm>
          <a:off x="178624" y="1752476"/>
          <a:ext cx="443431" cy="443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DA8C4-C66A-4C88-AEBA-95F65D58C6B3}">
      <dsp:nvSpPr>
        <dsp:cNvPr id="0" name=""/>
        <dsp:cNvSpPr/>
      </dsp:nvSpPr>
      <dsp:spPr>
        <a:xfrm>
          <a:off x="946438" y="1591924"/>
          <a:ext cx="1802122" cy="76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Same as in school (twice lateral flow tests per week)</a:t>
          </a:r>
        </a:p>
      </dsp:txBody>
      <dsp:txXfrm>
        <a:off x="946438" y="1591924"/>
        <a:ext cx="1802122" cy="764536"/>
      </dsp:txXfrm>
    </dsp:sp>
    <dsp:sp modelId="{F1D8F99E-1B5E-47F1-8BDE-949FEC3DC98C}">
      <dsp:nvSpPr>
        <dsp:cNvPr id="0" name=""/>
        <dsp:cNvSpPr/>
      </dsp:nvSpPr>
      <dsp:spPr>
        <a:xfrm>
          <a:off x="3062567" y="1591924"/>
          <a:ext cx="764536" cy="764536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1B3C7-00CF-4422-95C6-C0DDC9CAC8A5}">
      <dsp:nvSpPr>
        <dsp:cNvPr id="0" name=""/>
        <dsp:cNvSpPr/>
      </dsp:nvSpPr>
      <dsp:spPr>
        <a:xfrm>
          <a:off x="3223119" y="1752476"/>
          <a:ext cx="443431" cy="4434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2466A-98C5-4EF6-AB20-BD03811981E6}">
      <dsp:nvSpPr>
        <dsp:cNvPr id="0" name=""/>
        <dsp:cNvSpPr/>
      </dsp:nvSpPr>
      <dsp:spPr>
        <a:xfrm>
          <a:off x="3990933" y="1591924"/>
          <a:ext cx="1802122" cy="76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If lateral flow test is positive, a PCR test will be booked at once </a:t>
          </a:r>
        </a:p>
      </dsp:txBody>
      <dsp:txXfrm>
        <a:off x="3990933" y="1591924"/>
        <a:ext cx="1802122" cy="764536"/>
      </dsp:txXfrm>
    </dsp:sp>
    <dsp:sp modelId="{D0D0ACD3-BAE1-4879-BB44-7A94941DCEF2}">
      <dsp:nvSpPr>
        <dsp:cNvPr id="0" name=""/>
        <dsp:cNvSpPr/>
      </dsp:nvSpPr>
      <dsp:spPr>
        <a:xfrm>
          <a:off x="18072" y="3321758"/>
          <a:ext cx="764536" cy="764536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D4CCB-AEA5-4135-B9C3-D970B1AB7A05}">
      <dsp:nvSpPr>
        <dsp:cNvPr id="0" name=""/>
        <dsp:cNvSpPr/>
      </dsp:nvSpPr>
      <dsp:spPr>
        <a:xfrm>
          <a:off x="178624" y="3482310"/>
          <a:ext cx="443431" cy="4434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BCD9C-B306-4AA1-916B-163D2EEA7C18}">
      <dsp:nvSpPr>
        <dsp:cNvPr id="0" name=""/>
        <dsp:cNvSpPr/>
      </dsp:nvSpPr>
      <dsp:spPr>
        <a:xfrm>
          <a:off x="946438" y="3321758"/>
          <a:ext cx="1802122" cy="76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If confirmed positive self-isolation will happen</a:t>
          </a:r>
        </a:p>
      </dsp:txBody>
      <dsp:txXfrm>
        <a:off x="946438" y="3321758"/>
        <a:ext cx="1802122" cy="764536"/>
      </dsp:txXfrm>
    </dsp:sp>
    <dsp:sp modelId="{D4AEFA77-ECB4-4E96-AD5D-41E06E65BE5F}">
      <dsp:nvSpPr>
        <dsp:cNvPr id="0" name=""/>
        <dsp:cNvSpPr/>
      </dsp:nvSpPr>
      <dsp:spPr>
        <a:xfrm>
          <a:off x="3062567" y="3321758"/>
          <a:ext cx="764536" cy="764536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2FB80-62E1-493F-9803-E4086233E296}">
      <dsp:nvSpPr>
        <dsp:cNvPr id="0" name=""/>
        <dsp:cNvSpPr/>
      </dsp:nvSpPr>
      <dsp:spPr>
        <a:xfrm>
          <a:off x="3223119" y="3482310"/>
          <a:ext cx="443431" cy="4434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75815-B8B7-44C5-8217-00A5F81466CA}">
      <dsp:nvSpPr>
        <dsp:cNvPr id="0" name=""/>
        <dsp:cNvSpPr/>
      </dsp:nvSpPr>
      <dsp:spPr>
        <a:xfrm>
          <a:off x="3990933" y="3321758"/>
          <a:ext cx="1802122" cy="76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Once tested negative will continue to attend all activities </a:t>
          </a:r>
        </a:p>
      </dsp:txBody>
      <dsp:txXfrm>
        <a:off x="3990933" y="3321758"/>
        <a:ext cx="1802122" cy="764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B1D54-3227-7748-B8DC-3ABA3663D34E}">
      <dsp:nvSpPr>
        <dsp:cNvPr id="0" name=""/>
        <dsp:cNvSpPr/>
      </dsp:nvSpPr>
      <dsp:spPr>
        <a:xfrm>
          <a:off x="545672" y="1800"/>
          <a:ext cx="2766269" cy="1659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24-hour emergency contact phone number for each student</a:t>
          </a:r>
        </a:p>
      </dsp:txBody>
      <dsp:txXfrm>
        <a:off x="545672" y="1800"/>
        <a:ext cx="2766269" cy="1659761"/>
      </dsp:txXfrm>
    </dsp:sp>
    <dsp:sp modelId="{B3A2CC56-E0BB-A149-9261-8BBBC529CFD6}">
      <dsp:nvSpPr>
        <dsp:cNvPr id="0" name=""/>
        <dsp:cNvSpPr/>
      </dsp:nvSpPr>
      <dsp:spPr>
        <a:xfrm>
          <a:off x="3588569" y="1800"/>
          <a:ext cx="2766269" cy="16597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Onsite manager’s contact </a:t>
          </a:r>
        </a:p>
      </dsp:txBody>
      <dsp:txXfrm>
        <a:off x="3588569" y="1800"/>
        <a:ext cx="2766269" cy="1659761"/>
      </dsp:txXfrm>
    </dsp:sp>
    <dsp:sp modelId="{0DCA0D2B-E3AC-C247-ABA4-8A0CD2E56DE1}">
      <dsp:nvSpPr>
        <dsp:cNvPr id="0" name=""/>
        <dsp:cNvSpPr/>
      </dsp:nvSpPr>
      <dsp:spPr>
        <a:xfrm>
          <a:off x="545672" y="1938189"/>
          <a:ext cx="2766269" cy="1659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Elite’s staff contact </a:t>
          </a:r>
        </a:p>
      </dsp:txBody>
      <dsp:txXfrm>
        <a:off x="545672" y="1938189"/>
        <a:ext cx="2766269" cy="1659761"/>
      </dsp:txXfrm>
    </dsp:sp>
    <dsp:sp modelId="{5A583B0A-56A5-4540-8DAD-40D373745AFE}">
      <dsp:nvSpPr>
        <dsp:cNvPr id="0" name=""/>
        <dsp:cNvSpPr/>
      </dsp:nvSpPr>
      <dsp:spPr>
        <a:xfrm>
          <a:off x="3588569" y="1938189"/>
          <a:ext cx="2766269" cy="16597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Health assistance available onsite </a:t>
          </a:r>
        </a:p>
      </dsp:txBody>
      <dsp:txXfrm>
        <a:off x="3588569" y="1938189"/>
        <a:ext cx="2766269" cy="1659761"/>
      </dsp:txXfrm>
    </dsp:sp>
    <dsp:sp modelId="{1A0E6973-EA6D-C541-B473-A98799CF23ED}">
      <dsp:nvSpPr>
        <dsp:cNvPr id="0" name=""/>
        <dsp:cNvSpPr/>
      </dsp:nvSpPr>
      <dsp:spPr>
        <a:xfrm>
          <a:off x="2067121" y="3874578"/>
          <a:ext cx="2766269" cy="16597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Will be taken to see doctor or hospital if needs be</a:t>
          </a:r>
        </a:p>
      </dsp:txBody>
      <dsp:txXfrm>
        <a:off x="2067121" y="3874578"/>
        <a:ext cx="2766269" cy="1659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EB78-D7C9-8845-93EF-BF39CF3E7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8A06B-8B47-9245-B352-1FF24E44E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1EFAA-791D-F448-90F6-15CAA4737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07AF-E551-8C40-9E0A-8738E3B8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B580-F50B-7848-A8E2-A6E292E7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93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046E-1A98-524B-9C5B-9CFE5D0D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3A68B-E2C0-084A-A309-193301318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6B12F-7EC3-5642-B029-5EDE7511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DE1F-2348-194D-B848-00C2D0C4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BAC1E-918B-7F4A-B900-154C6330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60E74-D0F4-6E41-8A71-F84B7CDBC7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2B3D8-9FDA-574E-BFA5-698F29DA9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35A8A-2445-2343-A90E-2BEA2AA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B349E-AF1E-B440-A44D-8BB74781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06A9-8EC4-F04B-8442-BE820FA3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998F-4C91-9649-8A8D-A88310D3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5A170-C373-1D4A-B77A-638B2147E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AADB-0C55-2044-8631-027AA324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0A5C9-64A4-A741-AA12-9B32BBE5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6B6E3-DC36-7A41-BB02-412F9DF4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86A8-5EEB-214A-8D1D-63113A71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08BF2-8631-1F4B-90CF-D714E5FD3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9CDEE-1B2F-E849-89D2-1F26C20B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50CE3-376F-7440-B8BD-222CDE45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A2223-B3C2-CE4B-A561-EA217220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81BB-EF45-F74B-BE32-C9E01BB04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2599D-DC49-D644-A630-B1279D8A9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A5CEE-41D7-DB4B-9736-170650933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3C64B-F595-3E41-9F28-5F2E3400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F9B14-E9F3-FD46-9D36-ED304A42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AA7FD-BDB5-D44C-A76A-EB2B3D18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0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48081-74DF-9D46-8F7B-EE466D7D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A0383-4EB9-5942-82C7-A1430043B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FD212-1CD1-FF4C-99D3-B83EAD617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CFCBC-4F23-A248-9A7F-1A0E558F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09D38-1896-8E47-8520-5A1507BCE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91F03-6BF3-4F46-A966-3628BC00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280C2-6428-F04C-B72A-19F4E630A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0EACF-8926-2D43-9135-53B1A63A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99BF-81FA-D941-A6D9-03FDBA33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7088E-35FE-254A-818D-2E2B5BA2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8339E-7496-C041-A0A4-FFCAEA88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4AE24-C41F-8E4A-810B-59667F0C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2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F647D-24CB-1440-B41B-47D83D81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0A472-2EFB-624D-8581-FC7D8841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7C438-AA3B-2A41-9BC1-BEA7D094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1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CEA3-CA4C-1345-88C8-5F39D030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6028-39DD-3D4C-B539-1B2307F88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C6DB5-56A8-1C4E-8920-71120625F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56537-36DC-DD47-A469-17347A0C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08D79-1856-9A46-B5DB-4A749BF9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6678B-8AF8-9D46-B638-C009FEEC0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5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6E6F-A574-594F-8F21-DADE9529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C521D-A7E5-2543-B1B7-D044DEBE1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24195-EA6F-044F-8A3C-ED60874EF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A2010-DCFB-7A4C-B46D-0B7E7076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6DF04-3AA2-B348-A8F7-E2F13E89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43628-65C6-EE46-9A80-7C695223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E8E5B-34DE-3240-B031-CE7E1776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AA37-FADD-0740-A8BE-0CD98100B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59DDC-6398-264B-B749-C6843FFD5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5560E-B69A-E54C-AB6E-F15A402653A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0854D-2F84-C74E-AB28-BDE4E7D10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F2F8D-29C5-7A4F-9BCA-E45454C29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77E2-F7C1-294E-AFF8-899977CF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9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A01CD-6E03-D245-8201-30D50BDA8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Christmas Camps with Elite Anglo-Chinese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A9399-7C6E-9D41-BEB5-630C6D566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Zoom meeting, 5</a:t>
            </a:r>
            <a:r>
              <a:rPr lang="en-US" baseline="30000" dirty="0"/>
              <a:t>th</a:t>
            </a:r>
            <a:r>
              <a:rPr lang="en-US" dirty="0"/>
              <a:t> December 2021</a:t>
            </a:r>
          </a:p>
          <a:p>
            <a:pPr algn="r"/>
            <a:r>
              <a:rPr lang="en-US" dirty="0" err="1"/>
              <a:t>Mr</a:t>
            </a:r>
            <a:r>
              <a:rPr lang="en-US" dirty="0"/>
              <a:t> D XU</a:t>
            </a:r>
          </a:p>
        </p:txBody>
      </p:sp>
    </p:spTree>
    <p:extLst>
      <p:ext uri="{BB962C8B-B14F-4D97-AF65-F5344CB8AC3E}">
        <p14:creationId xmlns:p14="http://schemas.microsoft.com/office/powerpoint/2010/main" val="40946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A191B-762D-9143-A3AA-AD4B1125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Going out/ Absence from activities 		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EE93258-B70A-42F5-938F-3940978AC7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932943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50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60C6E-B33E-FD4B-BCAB-BD5BDFC3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Covid testing 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CBE473F-13E1-41CF-8DA5-10D3BAD87E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4677674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6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147FF-4DE0-4C44-B7D5-7AF9F4A2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Emergencies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5701785-EB8D-4E40-B26C-DC334CDB0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99221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5651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EEBA3-A07C-7249-AE1A-7441B82C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do we need from parents	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664C0-00A0-CF48-B912-63E061B9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Parental consent form</a:t>
            </a:r>
          </a:p>
          <a:p>
            <a:r>
              <a:rPr lang="en-US" dirty="0"/>
              <a:t>Communicate with Elite on any allergies and health concern </a:t>
            </a:r>
          </a:p>
          <a:p>
            <a:r>
              <a:rPr lang="en-US" dirty="0"/>
              <a:t>Permission for your children to leave camp if needed</a:t>
            </a:r>
          </a:p>
        </p:txBody>
      </p:sp>
    </p:spTree>
    <p:extLst>
      <p:ext uri="{BB962C8B-B14F-4D97-AF65-F5344CB8AC3E}">
        <p14:creationId xmlns:p14="http://schemas.microsoft.com/office/powerpoint/2010/main" val="250185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5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ectangle 39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1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DC336-06D3-764F-ADC3-B74D57DC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748613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 &amp; A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Arc 43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8FF94-0D88-8D45-B4D0-BBD54CF7391D}"/>
              </a:ext>
            </a:extLst>
          </p:cNvPr>
          <p:cNvSpPr txBox="1"/>
          <p:nvPr/>
        </p:nvSpPr>
        <p:spPr>
          <a:xfrm>
            <a:off x="493614" y="1812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8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7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4952C-8365-5B46-ADE7-D18883CA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7247561" cy="1325563"/>
          </a:xfrm>
        </p:spPr>
        <p:txBody>
          <a:bodyPr>
            <a:normAutofit/>
          </a:bodyPr>
          <a:lstStyle/>
          <a:p>
            <a:r>
              <a:rPr lang="en-US" dirty="0"/>
              <a:t>Stafford House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5D208-76BB-A140-BD26-521966B9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Stafford House camp location </a:t>
            </a:r>
          </a:p>
          <a:p>
            <a:pPr lvl="1"/>
            <a:r>
              <a:rPr lang="en-US" sz="1400" dirty="0"/>
              <a:t>A 10-minute walk from the city center </a:t>
            </a:r>
          </a:p>
          <a:p>
            <a:pPr lvl="1"/>
            <a:r>
              <a:rPr lang="en-US" sz="1400" dirty="0"/>
              <a:t>Traditional English house with garden </a:t>
            </a:r>
          </a:p>
          <a:p>
            <a:pPr lvl="1"/>
            <a:r>
              <a:rPr lang="en-US" sz="1400" dirty="0"/>
              <a:t>Easy access to supermarkets and excursions </a:t>
            </a:r>
          </a:p>
          <a:p>
            <a:r>
              <a:rPr lang="en-US" sz="1400" dirty="0"/>
              <a:t>Accommodation</a:t>
            </a:r>
          </a:p>
          <a:p>
            <a:pPr lvl="1"/>
            <a:r>
              <a:rPr lang="en-US" sz="1400" dirty="0"/>
              <a:t>Single rooms for everyone</a:t>
            </a:r>
          </a:p>
          <a:p>
            <a:pPr lvl="1"/>
            <a:r>
              <a:rPr lang="en-US" sz="1400" dirty="0"/>
              <a:t>Linen included </a:t>
            </a:r>
          </a:p>
          <a:p>
            <a:pPr lvl="1"/>
            <a:r>
              <a:rPr lang="en-US" sz="1400" dirty="0"/>
              <a:t>1 bedding change/ week</a:t>
            </a:r>
          </a:p>
          <a:p>
            <a:pPr lvl="1"/>
            <a:r>
              <a:rPr lang="en-US" sz="1400" dirty="0"/>
              <a:t>Bins emptied everyday and cleaned once a week</a:t>
            </a:r>
          </a:p>
          <a:p>
            <a:pPr lvl="1"/>
            <a:r>
              <a:rPr lang="en-US" sz="1400" dirty="0"/>
              <a:t>Recommend to bring own towels </a:t>
            </a:r>
          </a:p>
          <a:p>
            <a:r>
              <a:rPr lang="en-US" sz="1400" dirty="0"/>
              <a:t>Facilities </a:t>
            </a:r>
          </a:p>
          <a:p>
            <a:pPr lvl="1"/>
            <a:r>
              <a:rPr lang="en-US" sz="1400" dirty="0"/>
              <a:t>Classrooms, dining rooms, activity rooms and outdoor garden</a:t>
            </a:r>
          </a:p>
          <a:p>
            <a:pPr lvl="1"/>
            <a:r>
              <a:rPr lang="en-US" sz="1400" dirty="0"/>
              <a:t>Kitchen and laundry room inside the house </a:t>
            </a:r>
          </a:p>
          <a:p>
            <a:pPr lvl="1"/>
            <a:r>
              <a:rPr lang="en-US" sz="1400" dirty="0"/>
              <a:t>Designated canteen provides 3 meals with hot food </a:t>
            </a:r>
          </a:p>
          <a:p>
            <a:pPr lvl="1"/>
            <a:r>
              <a:rPr lang="en-US" sz="1400" dirty="0"/>
              <a:t>High speed </a:t>
            </a:r>
            <a:r>
              <a:rPr lang="en-US" sz="1400" dirty="0" err="1"/>
              <a:t>wifi</a:t>
            </a:r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1032" name="Oval 7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Learn English In Canterbury | English School In Canterbury">
            <a:extLst>
              <a:ext uri="{FF2B5EF4-FFF2-40B4-BE49-F238E27FC236}">
                <a16:creationId xmlns:a16="http://schemas.microsoft.com/office/drawing/2014/main" id="{095C57CA-BB38-7C4C-9F3D-F83FB88CF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7" b="4"/>
          <a:stretch/>
        </p:blipFill>
        <p:spPr bwMode="auto">
          <a:xfrm>
            <a:off x="7834185" y="2663163"/>
            <a:ext cx="4357816" cy="4194838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Arc 7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tafford House Canterbury | Student Reviews | CourseFinders">
            <a:extLst>
              <a:ext uri="{FF2B5EF4-FFF2-40B4-BE49-F238E27FC236}">
                <a16:creationId xmlns:a16="http://schemas.microsoft.com/office/drawing/2014/main" id="{6AF722D6-4DE0-C54B-BF01-5056A9084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r="6548" b="-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0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C9F6BB-7902-0E4F-9977-423AE412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Activities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BD78DE-F49E-CF42-89B6-E58665602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9985" y="640080"/>
            <a:ext cx="392323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0E6D68-B3CB-3944-A1F1-CC0E07167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8" r="3278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Picture 7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4318B451-4EAF-5F49-8052-C17B31821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group of people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575CD38A-7E7D-6C42-B5C8-A994AEF5C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3" name="Freeform: Shape 5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4" name="Freeform: Shape 5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0C70F-9EB3-8B47-AD5C-9D426474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Berkshire College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CEABF-81F7-CE44-A3C9-BF59547D1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100"/>
              <a:t>Berkshire College camp location </a:t>
            </a:r>
          </a:p>
          <a:p>
            <a:pPr lvl="1"/>
            <a:r>
              <a:rPr lang="en-US" sz="1100"/>
              <a:t>In Maidenhead, 1h30 from London</a:t>
            </a:r>
          </a:p>
          <a:p>
            <a:pPr lvl="1"/>
            <a:r>
              <a:rPr lang="en-US" sz="1100"/>
              <a:t>Surrounded by playing fields and landscaped areas</a:t>
            </a:r>
          </a:p>
          <a:p>
            <a:r>
              <a:rPr lang="en-US" sz="1100"/>
              <a:t>Accommodation </a:t>
            </a:r>
          </a:p>
          <a:p>
            <a:pPr lvl="1"/>
            <a:r>
              <a:rPr lang="en-US" sz="1100"/>
              <a:t>Twin and single rooms </a:t>
            </a:r>
          </a:p>
          <a:p>
            <a:pPr lvl="1"/>
            <a:r>
              <a:rPr lang="en-US" sz="1100"/>
              <a:t>Linen included </a:t>
            </a:r>
          </a:p>
          <a:p>
            <a:pPr lvl="1"/>
            <a:r>
              <a:rPr lang="en-US" sz="1100"/>
              <a:t>1 bedding change/ week</a:t>
            </a:r>
          </a:p>
          <a:p>
            <a:pPr lvl="1"/>
            <a:r>
              <a:rPr lang="en-US" sz="1100"/>
              <a:t>Bins emptied everyday and cleaned once a week</a:t>
            </a:r>
          </a:p>
          <a:p>
            <a:pPr lvl="1"/>
            <a:r>
              <a:rPr lang="en-US" sz="1100"/>
              <a:t>Recommend to bring own towels </a:t>
            </a:r>
          </a:p>
          <a:p>
            <a:r>
              <a:rPr lang="en-US" sz="1100"/>
              <a:t>Facilities</a:t>
            </a:r>
          </a:p>
          <a:p>
            <a:pPr lvl="1"/>
            <a:r>
              <a:rPr lang="en-US" sz="1100"/>
              <a:t>Classrooms, meeting rooms, sports hall, large dining rooms etc</a:t>
            </a:r>
          </a:p>
          <a:p>
            <a:pPr lvl="1"/>
            <a:r>
              <a:rPr lang="en-US" sz="1100"/>
              <a:t>Catering hot meals for lunch and dinner, breakfast include pastries, fruits yoghurt etc</a:t>
            </a:r>
          </a:p>
          <a:p>
            <a:pPr lvl="1"/>
            <a:r>
              <a:rPr lang="en-US" sz="1100"/>
              <a:t>Wifi throughout college </a:t>
            </a:r>
          </a:p>
          <a:p>
            <a:pPr lvl="1"/>
            <a:endParaRPr lang="en-US" sz="1100"/>
          </a:p>
          <a:p>
            <a:pPr lvl="1"/>
            <a:endParaRPr lang="en-US" sz="1100"/>
          </a:p>
          <a:p>
            <a:endParaRPr lang="en-US" sz="1100"/>
          </a:p>
          <a:p>
            <a:pPr marL="457200" lvl="1" indent="0">
              <a:buNone/>
            </a:pPr>
            <a:endParaRPr lang="en-US" sz="1100"/>
          </a:p>
          <a:p>
            <a:pPr lvl="1"/>
            <a:endParaRPr lang="en-US" sz="1100"/>
          </a:p>
          <a:p>
            <a:pPr lvl="1"/>
            <a:endParaRPr lang="en-US" sz="1100"/>
          </a:p>
          <a:p>
            <a:endParaRPr lang="en-US" sz="110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3EC7CE75-D9FD-CE4D-A26B-B3F38B6858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C9F6BB-7902-0E4F-9977-423AE412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Activities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Timeline&#10;&#10;Description automatically generated">
            <a:extLst>
              <a:ext uri="{FF2B5EF4-FFF2-40B4-BE49-F238E27FC236}">
                <a16:creationId xmlns:a16="http://schemas.microsoft.com/office/drawing/2014/main" id="{C41BFFFC-4113-5149-93BE-ED8365D5D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5123" y="640080"/>
            <a:ext cx="459296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5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D53A-781A-0846-B367-E20A89F2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/>
              <a:t>London Corner Hotel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D8B14-B741-3C40-AA3A-7EEF26897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/>
              <a:t>London Corner Hotel </a:t>
            </a:r>
          </a:p>
          <a:p>
            <a:pPr lvl="1"/>
            <a:r>
              <a:rPr lang="en-US" sz="1400" dirty="0"/>
              <a:t>Located in central London next to Aldgate East station </a:t>
            </a:r>
          </a:p>
          <a:p>
            <a:pPr lvl="1"/>
            <a:r>
              <a:rPr lang="en-US" sz="1400" dirty="0"/>
              <a:t>Easy access to all the train stations</a:t>
            </a:r>
          </a:p>
          <a:p>
            <a:r>
              <a:rPr lang="en-US" sz="1400" dirty="0"/>
              <a:t>Accommodation</a:t>
            </a:r>
          </a:p>
          <a:p>
            <a:pPr lvl="1"/>
            <a:r>
              <a:rPr lang="en-US" sz="1400" dirty="0"/>
              <a:t>Big rooms with bathroom</a:t>
            </a:r>
          </a:p>
          <a:p>
            <a:pPr lvl="1"/>
            <a:r>
              <a:rPr lang="en-US" sz="1400" dirty="0"/>
              <a:t>Working desk in each room </a:t>
            </a:r>
          </a:p>
          <a:p>
            <a:pPr lvl="1"/>
            <a:r>
              <a:rPr lang="en-US" sz="1400" dirty="0"/>
              <a:t>Bin emptied each day and cleaned once a week</a:t>
            </a:r>
          </a:p>
          <a:p>
            <a:pPr lvl="1"/>
            <a:r>
              <a:rPr lang="en-US" sz="1400" dirty="0"/>
              <a:t>Provides towels</a:t>
            </a:r>
          </a:p>
          <a:p>
            <a:r>
              <a:rPr lang="en-US" sz="1400" dirty="0"/>
              <a:t>Facilities </a:t>
            </a:r>
          </a:p>
          <a:p>
            <a:pPr lvl="1"/>
            <a:r>
              <a:rPr lang="en-US" sz="1400" dirty="0"/>
              <a:t>Spacious common area for study and relax </a:t>
            </a:r>
          </a:p>
          <a:p>
            <a:pPr lvl="1"/>
            <a:r>
              <a:rPr lang="en-US" sz="1400" dirty="0"/>
              <a:t>Hot water station on each floor </a:t>
            </a:r>
          </a:p>
          <a:p>
            <a:pPr lvl="1"/>
            <a:r>
              <a:rPr lang="en-US" sz="1400" dirty="0" err="1"/>
              <a:t>Wifi</a:t>
            </a:r>
            <a:r>
              <a:rPr lang="en-US" sz="1400" dirty="0"/>
              <a:t> fully covered</a:t>
            </a:r>
          </a:p>
          <a:p>
            <a:pPr lvl="1"/>
            <a:r>
              <a:rPr lang="en-US" sz="1400" dirty="0"/>
              <a:t>Laundry service is available when required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C6C1BE94-1D2B-9046-9AF0-475665CE5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2" r="23573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89458555-4B66-9140-ABEB-51822BDA6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0" r="5372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852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4CA11-3728-AA4D-847F-951667E3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Before arrival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FAD29-2AE5-E44E-B958-3F832968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599" y="1037690"/>
            <a:ext cx="6712200" cy="513927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Talk to school and relevant Elite staff for detailed transport plans</a:t>
            </a:r>
          </a:p>
          <a:p>
            <a:r>
              <a:rPr lang="en-US" sz="2000" dirty="0"/>
              <a:t>Prepare suitcase and other belongings (</a:t>
            </a:r>
            <a:r>
              <a:rPr lang="en-US" sz="2000" dirty="0" err="1"/>
              <a:t>Railcards</a:t>
            </a:r>
            <a:r>
              <a:rPr lang="en-US" sz="2000" dirty="0"/>
              <a:t>, towels, winterwear, face masks, covid test kits, medication, pocket money </a:t>
            </a:r>
            <a:r>
              <a:rPr lang="en-US" sz="2000" dirty="0" err="1"/>
              <a:t>etc</a:t>
            </a:r>
            <a:r>
              <a:rPr lang="en-US" sz="2000" dirty="0"/>
              <a:t>, ID not needed)</a:t>
            </a:r>
          </a:p>
          <a:p>
            <a:r>
              <a:rPr lang="en-US" sz="2000" dirty="0"/>
              <a:t>On the day of travel</a:t>
            </a:r>
          </a:p>
          <a:p>
            <a:pPr lvl="1"/>
            <a:r>
              <a:rPr lang="en-US" sz="1800" dirty="0"/>
              <a:t>Charge your mobile before departure </a:t>
            </a:r>
          </a:p>
          <a:p>
            <a:pPr lvl="1"/>
            <a:r>
              <a:rPr lang="en-US" sz="1800" dirty="0"/>
              <a:t>Keep your mobile on all the time and update your whereabouts and time of arrival </a:t>
            </a:r>
          </a:p>
          <a:p>
            <a:pPr lvl="1"/>
            <a:r>
              <a:rPr lang="en-US" sz="1800" dirty="0"/>
              <a:t>Make a note of the mobile number of the Elite staff </a:t>
            </a:r>
          </a:p>
          <a:p>
            <a:pPr lvl="1"/>
            <a:r>
              <a:rPr lang="en-US" sz="1800" dirty="0"/>
              <a:t>In case of delay communication </a:t>
            </a:r>
          </a:p>
          <a:p>
            <a:r>
              <a:rPr lang="en-US" sz="2000" dirty="0"/>
              <a:t>On arrival a quick message to parents</a:t>
            </a:r>
          </a:p>
          <a:p>
            <a:endParaRPr lang="en-US" sz="20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852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AC9-A7C1-484F-9FD5-07C659D9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Code of conduct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4AB5BF25-39EA-4F7A-9498-B1E5CFCF0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572208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484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8B1D2-7315-854F-B1C7-D40C96D7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Code of conduct 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62FEC7D6-FB85-471D-BD73-16C494E6B3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179496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9785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7319</TotalTime>
  <Words>515</Words>
  <Application>Microsoft Macintosh PowerPoint</Application>
  <PresentationFormat>Widescreen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Christmas Camps with Elite Anglo-Chinese 2021</vt:lpstr>
      <vt:lpstr>Stafford House  </vt:lpstr>
      <vt:lpstr>Activities</vt:lpstr>
      <vt:lpstr>Berkshire College </vt:lpstr>
      <vt:lpstr>Activities</vt:lpstr>
      <vt:lpstr>London Corner Hotel</vt:lpstr>
      <vt:lpstr>Before arrival</vt:lpstr>
      <vt:lpstr>Code of conduct</vt:lpstr>
      <vt:lpstr>Code of conduct </vt:lpstr>
      <vt:lpstr>Going out/ Absence from activities   </vt:lpstr>
      <vt:lpstr>Covid testing </vt:lpstr>
      <vt:lpstr>Emergencies</vt:lpstr>
      <vt:lpstr>What do we need from parents </vt:lpstr>
      <vt:lpstr>Q &amp; 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Camps with Elite Anglo-Chinese 2021</dc:title>
  <dc:creator>Da XU</dc:creator>
  <cp:lastModifiedBy>Da XU</cp:lastModifiedBy>
  <cp:revision>3</cp:revision>
  <dcterms:created xsi:type="dcterms:W3CDTF">2021-11-29T16:26:39Z</dcterms:created>
  <dcterms:modified xsi:type="dcterms:W3CDTF">2021-12-05T15:31:53Z</dcterms:modified>
</cp:coreProperties>
</file>